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  <p:sldMasterId id="2147483671" r:id="rId2"/>
  </p:sldMasterIdLst>
  <p:notesMasterIdLst>
    <p:notesMasterId r:id="rId45"/>
  </p:notesMasterIdLst>
  <p:sldIdLst>
    <p:sldId id="256" r:id="rId3"/>
    <p:sldId id="265" r:id="rId4"/>
    <p:sldId id="270" r:id="rId5"/>
    <p:sldId id="276" r:id="rId6"/>
    <p:sldId id="260" r:id="rId7"/>
    <p:sldId id="262" r:id="rId8"/>
    <p:sldId id="259" r:id="rId9"/>
    <p:sldId id="257" r:id="rId10"/>
    <p:sldId id="281" r:id="rId11"/>
    <p:sldId id="283" r:id="rId12"/>
    <p:sldId id="272" r:id="rId13"/>
    <p:sldId id="282" r:id="rId14"/>
    <p:sldId id="258" r:id="rId15"/>
    <p:sldId id="284" r:id="rId16"/>
    <p:sldId id="306" r:id="rId17"/>
    <p:sldId id="307" r:id="rId18"/>
    <p:sldId id="308" r:id="rId19"/>
    <p:sldId id="309" r:id="rId20"/>
    <p:sldId id="315" r:id="rId21"/>
    <p:sldId id="311" r:id="rId22"/>
    <p:sldId id="312" r:id="rId23"/>
    <p:sldId id="313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279" r:id="rId44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46"/>
      <p:bold r:id="rId47"/>
    </p:embeddedFont>
    <p:embeddedFont>
      <p:font typeface="Patrick Hand SC" panose="020B0604020202020204" charset="0"/>
      <p:regular r:id="rId48"/>
    </p:embeddedFont>
    <p:embeddedFont>
      <p:font typeface="Patrick Hand" panose="020B0604020202020204" charset="0"/>
      <p:regular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  <p:embeddedFont>
      <p:font typeface="Changa One" panose="020B0604020202020204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Georgia" panose="02040502050405020303" pitchFamily="18" charset="0"/>
      <p:regular r:id="rId60"/>
      <p:bold r:id="rId61"/>
      <p:italic r:id="rId62"/>
      <p:boldItalic r:id="rId63"/>
    </p:embeddedFont>
    <p:embeddedFont>
      <p:font typeface="Tw Cen MT" panose="020B0602020104020603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1" initials="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44B4CAD-F139-4542-BA4B-97F40A1DDF0C}">
  <a:tblStyle styleId="{244B4CAD-F139-4542-BA4B-97F40A1DDF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-878" y="-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4T11:08:33.364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99044-021F-4E74-88F3-ACDBEF5FE70F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DD3B8014-D2DE-4ECC-BD6A-18A8EF7EBA99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OF SCIENCE</a:t>
          </a:r>
          <a:r>
            <a:rPr lang="en-US" b="1" dirty="0"/>
            <a:t>. </a:t>
          </a:r>
          <a:r>
            <a:rPr lang="ru-RU" b="1" dirty="0" err="1"/>
            <a:t>Илмий</a:t>
          </a:r>
          <a:r>
            <a:rPr lang="ru-RU" b="1" dirty="0"/>
            <a:t> </a:t>
          </a:r>
          <a:r>
            <a:rPr lang="ru-RU" b="1" dirty="0" err="1"/>
            <a:t>ма</a:t>
          </a:r>
          <a:r>
            <a:rPr lang="uz-Cyrl-UZ" b="1" dirty="0"/>
            <a:t>қ</a:t>
          </a:r>
          <a:r>
            <a:rPr lang="ru-RU" b="1" dirty="0" err="1"/>
            <a:t>ола</a:t>
          </a:r>
          <a:r>
            <a:rPr lang="ru-RU" b="1" dirty="0"/>
            <a:t> </a:t>
          </a:r>
          <a:r>
            <a:rPr lang="ru-RU" b="1" dirty="0" err="1"/>
            <a:t>қандай</a:t>
          </a:r>
          <a:r>
            <a:rPr lang="ru-RU" b="1" dirty="0"/>
            <a:t> </a:t>
          </a:r>
          <a:r>
            <a:rPr lang="ru-RU" b="1" dirty="0" err="1"/>
            <a:t>ёзилади</a:t>
          </a:r>
          <a:r>
            <a:rPr lang="uz-Cyrl-UZ" b="1" dirty="0"/>
            <a:t>? Мақолаларни юқори импакт-факторли журналларда чоп этиш тартиби ва қоидалари</a:t>
          </a:r>
          <a:endParaRPr lang="ru-RU" dirty="0"/>
        </a:p>
      </dgm:t>
    </dgm:pt>
    <dgm:pt modelId="{7BEA6BD0-3A28-485C-BCC8-ED5242BD93DA}" type="parTrans" cxnId="{70BC6FB3-8A7A-4338-87BD-EECF2D967F00}">
      <dgm:prSet/>
      <dgm:spPr/>
      <dgm:t>
        <a:bodyPr/>
        <a:lstStyle/>
        <a:p>
          <a:endParaRPr lang="ru-RU"/>
        </a:p>
      </dgm:t>
    </dgm:pt>
    <dgm:pt modelId="{9BA3547B-00A3-4BF9-826F-5FF570C8CF1A}" type="sibTrans" cxnId="{70BC6FB3-8A7A-4338-87BD-EECF2D967F00}">
      <dgm:prSet/>
      <dgm:spPr/>
      <dgm:t>
        <a:bodyPr/>
        <a:lstStyle/>
        <a:p>
          <a:endParaRPr lang="ru-RU"/>
        </a:p>
      </dgm:t>
    </dgm:pt>
    <dgm:pt modelId="{BFEE6AF0-9210-4110-A58C-F65C219D8A17}" type="pres">
      <dgm:prSet presAssocID="{5DA99044-021F-4E74-88F3-ACDBEF5FE70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2E227B4-A7FF-4E8B-9315-4430EE30CF3E}" type="pres">
      <dgm:prSet presAssocID="{DD3B8014-D2DE-4ECC-BD6A-18A8EF7EBA9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737C854-3506-45F2-A05E-2B3107A9929C}" type="presOf" srcId="{5DA99044-021F-4E74-88F3-ACDBEF5FE70F}" destId="{BFEE6AF0-9210-4110-A58C-F65C219D8A17}" srcOrd="0" destOrd="0" presId="urn:microsoft.com/office/officeart/2005/8/layout/vList2"/>
    <dgm:cxn modelId="{D5FB41E2-4D3D-48AF-9E7E-793EB440AE5E}" type="presOf" srcId="{DD3B8014-D2DE-4ECC-BD6A-18A8EF7EBA99}" destId="{82E227B4-A7FF-4E8B-9315-4430EE30CF3E}" srcOrd="0" destOrd="0" presId="urn:microsoft.com/office/officeart/2005/8/layout/vList2"/>
    <dgm:cxn modelId="{70BC6FB3-8A7A-4338-87BD-EECF2D967F00}" srcId="{5DA99044-021F-4E74-88F3-ACDBEF5FE70F}" destId="{DD3B8014-D2DE-4ECC-BD6A-18A8EF7EBA99}" srcOrd="0" destOrd="0" parTransId="{7BEA6BD0-3A28-485C-BCC8-ED5242BD93DA}" sibTransId="{9BA3547B-00A3-4BF9-826F-5FF570C8CF1A}"/>
    <dgm:cxn modelId="{06EAF1CA-60C6-405F-B8B0-DA5C0966B3D7}" type="presParOf" srcId="{BFEE6AF0-9210-4110-A58C-F65C219D8A17}" destId="{82E227B4-A7FF-4E8B-9315-4430EE30CF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B1882F8-7BCE-4F83-A5C1-6135CD4D8D74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E08FC686-3168-4571-B754-AB905F33A7D2}">
      <dgm:prSet phldrT="[Текст]" custT="1"/>
      <dgm:spPr/>
      <dgm:t>
        <a:bodyPr/>
        <a:lstStyle/>
        <a:p>
          <a:pPr algn="ctr"/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қабул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қилинди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8BC88A-4B97-4D19-9A4E-AED7F4B5D007}" type="parTrans" cxnId="{2615C36E-0681-4E12-B557-41D07FDB9B2E}">
      <dgm:prSet/>
      <dgm:spPr/>
      <dgm:t>
        <a:bodyPr/>
        <a:lstStyle/>
        <a:p>
          <a:endParaRPr lang="ru-RU"/>
        </a:p>
      </dgm:t>
    </dgm:pt>
    <dgm:pt modelId="{0DBCB0B9-FE1C-4A09-86B7-D6769A8A5D72}" type="sibTrans" cxnId="{2615C36E-0681-4E12-B557-41D07FDB9B2E}">
      <dgm:prSet/>
      <dgm:spPr/>
      <dgm:t>
        <a:bodyPr/>
        <a:lstStyle/>
        <a:p>
          <a:endParaRPr lang="ru-RU"/>
        </a:p>
      </dgm:t>
    </dgm:pt>
    <dgm:pt modelId="{C0D2C876-2B77-4F8E-A78A-86D1110906B0}" type="pres">
      <dgm:prSet presAssocID="{2B1882F8-7BCE-4F83-A5C1-6135CD4D8D7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54B9707-555A-461B-9176-1378AA9B5760}" type="pres">
      <dgm:prSet presAssocID="{E08FC686-3168-4571-B754-AB905F33A7D2}" presName="parentText" presStyleLbl="node1" presStyleIdx="0" presStyleCnt="1" custLinFactNeighborX="-33948" custLinFactNeighborY="-7691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B36846D-663B-4A60-9ED1-91C94FCEAE2B}" type="presOf" srcId="{E08FC686-3168-4571-B754-AB905F33A7D2}" destId="{E54B9707-555A-461B-9176-1378AA9B5760}" srcOrd="0" destOrd="0" presId="urn:microsoft.com/office/officeart/2005/8/layout/vList2"/>
    <dgm:cxn modelId="{2B4C213C-E301-4918-8E59-06B6704D399C}" type="presOf" srcId="{2B1882F8-7BCE-4F83-A5C1-6135CD4D8D74}" destId="{C0D2C876-2B77-4F8E-A78A-86D1110906B0}" srcOrd="0" destOrd="0" presId="urn:microsoft.com/office/officeart/2005/8/layout/vList2"/>
    <dgm:cxn modelId="{2615C36E-0681-4E12-B557-41D07FDB9B2E}" srcId="{2B1882F8-7BCE-4F83-A5C1-6135CD4D8D74}" destId="{E08FC686-3168-4571-B754-AB905F33A7D2}" srcOrd="0" destOrd="0" parTransId="{D88BC88A-4B97-4D19-9A4E-AED7F4B5D007}" sibTransId="{0DBCB0B9-FE1C-4A09-86B7-D6769A8A5D72}"/>
    <dgm:cxn modelId="{5C6CEB96-4B61-4919-A98A-2F76DAB72307}" type="presParOf" srcId="{C0D2C876-2B77-4F8E-A78A-86D1110906B0}" destId="{E54B9707-555A-461B-9176-1378AA9B576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0C5A0E-E5B1-4960-9A78-413AAC4C4C71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0EC44278-D63E-4708-95DE-C1AE6F4C15C5}">
      <dgm:prSet phldrT="[Текст]"/>
      <dgm:spPr/>
      <dgm:t>
        <a:bodyPr/>
        <a:lstStyle/>
        <a:p>
          <a:pPr algn="ctr"/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Нашр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қилишни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рад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этиш</a:t>
          </a:r>
          <a:endParaRPr lang="ru-RU" dirty="0"/>
        </a:p>
      </dgm:t>
    </dgm:pt>
    <dgm:pt modelId="{0F73BE39-9E46-434A-B210-48B6789141C7}" type="parTrans" cxnId="{0C42B365-7390-4CE2-B4CA-5B18E11F89E2}">
      <dgm:prSet/>
      <dgm:spPr/>
      <dgm:t>
        <a:bodyPr/>
        <a:lstStyle/>
        <a:p>
          <a:endParaRPr lang="ru-RU"/>
        </a:p>
      </dgm:t>
    </dgm:pt>
    <dgm:pt modelId="{5AC86BCB-FC36-4167-9851-5C83C4C2F00C}" type="sibTrans" cxnId="{0C42B365-7390-4CE2-B4CA-5B18E11F89E2}">
      <dgm:prSet/>
      <dgm:spPr/>
      <dgm:t>
        <a:bodyPr/>
        <a:lstStyle/>
        <a:p>
          <a:endParaRPr lang="ru-RU"/>
        </a:p>
      </dgm:t>
    </dgm:pt>
    <dgm:pt modelId="{D9BECF7E-E499-4017-85D1-994414EE8D11}" type="pres">
      <dgm:prSet presAssocID="{7A0C5A0E-E5B1-4960-9A78-413AAC4C4C7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7CC9612-4C64-4A3C-900D-14CB9095857D}" type="pres">
      <dgm:prSet presAssocID="{0EC44278-D63E-4708-95DE-C1AE6F4C15C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4B6F715-67E8-440A-A0AA-4E44BE8A5653}" type="presOf" srcId="{7A0C5A0E-E5B1-4960-9A78-413AAC4C4C71}" destId="{D9BECF7E-E499-4017-85D1-994414EE8D11}" srcOrd="0" destOrd="0" presId="urn:microsoft.com/office/officeart/2005/8/layout/vList2"/>
    <dgm:cxn modelId="{0C42B365-7390-4CE2-B4CA-5B18E11F89E2}" srcId="{7A0C5A0E-E5B1-4960-9A78-413AAC4C4C71}" destId="{0EC44278-D63E-4708-95DE-C1AE6F4C15C5}" srcOrd="0" destOrd="0" parTransId="{0F73BE39-9E46-434A-B210-48B6789141C7}" sibTransId="{5AC86BCB-FC36-4167-9851-5C83C4C2F00C}"/>
    <dgm:cxn modelId="{6466DFD8-297D-4A21-958D-197E5B4EAEDC}" type="presOf" srcId="{0EC44278-D63E-4708-95DE-C1AE6F4C15C5}" destId="{07CC9612-4C64-4A3C-900D-14CB9095857D}" srcOrd="0" destOrd="0" presId="urn:microsoft.com/office/officeart/2005/8/layout/vList2"/>
    <dgm:cxn modelId="{4FAB1DA6-B5A7-499D-B6FD-4ED30E758789}" type="presParOf" srcId="{D9BECF7E-E499-4017-85D1-994414EE8D11}" destId="{07CC9612-4C64-4A3C-900D-14CB9095857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996F55-5EE5-4A65-8D8C-D8822A5266A0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8D630140-2C5B-4568-BA5E-A9C32B3F7687}">
      <dgm:prSet custT="1"/>
      <dgm:spPr/>
      <dgm:t>
        <a:bodyPr/>
        <a:lstStyle/>
        <a:p>
          <a:pPr algn="ctr"/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Тақризчи</a:t>
          </a:r>
          <a:r>
            <a:rPr lang="ru-RU" sz="28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томонидан</a:t>
          </a:r>
          <a:r>
            <a:rPr lang="ru-RU" sz="28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мақолани</a:t>
          </a:r>
          <a:r>
            <a:rPr lang="ru-RU" sz="28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таҳлил</a:t>
          </a:r>
          <a:r>
            <a:rPr lang="ru-RU" sz="28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b="0" i="0" baseline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қилиниши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44EA1E-CB06-4A18-BADE-7511EACA0E40}" type="parTrans" cxnId="{0FA43287-E984-417A-AA9A-5FB2BD4ACDB9}">
      <dgm:prSet/>
      <dgm:spPr/>
      <dgm:t>
        <a:bodyPr/>
        <a:lstStyle/>
        <a:p>
          <a:endParaRPr lang="ru-RU"/>
        </a:p>
      </dgm:t>
    </dgm:pt>
    <dgm:pt modelId="{8AAB578C-AC00-4F9C-807B-5E2B99DC7B58}" type="sibTrans" cxnId="{0FA43287-E984-417A-AA9A-5FB2BD4ACDB9}">
      <dgm:prSet/>
      <dgm:spPr/>
      <dgm:t>
        <a:bodyPr/>
        <a:lstStyle/>
        <a:p>
          <a:endParaRPr lang="ru-RU"/>
        </a:p>
      </dgm:t>
    </dgm:pt>
    <dgm:pt modelId="{01F67CCB-9D52-4A99-A430-9593670E55C1}" type="pres">
      <dgm:prSet presAssocID="{61996F55-5EE5-4A65-8D8C-D8822A5266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A3D7B9D-3419-45E5-B6C0-A90EB91041F8}" type="pres">
      <dgm:prSet presAssocID="{8D630140-2C5B-4568-BA5E-A9C32B3F7687}" presName="parentText" presStyleLbl="node1" presStyleIdx="0" presStyleCnt="1" custLinFactNeighborY="802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0ECB360-94C6-48ED-9F5F-18A4151540C4}" type="presOf" srcId="{8D630140-2C5B-4568-BA5E-A9C32B3F7687}" destId="{DA3D7B9D-3419-45E5-B6C0-A90EB91041F8}" srcOrd="0" destOrd="0" presId="urn:microsoft.com/office/officeart/2005/8/layout/vList2"/>
    <dgm:cxn modelId="{27F82B67-10CD-4989-B310-45C61A0697EE}" type="presOf" srcId="{61996F55-5EE5-4A65-8D8C-D8822A5266A0}" destId="{01F67CCB-9D52-4A99-A430-9593670E55C1}" srcOrd="0" destOrd="0" presId="urn:microsoft.com/office/officeart/2005/8/layout/vList2"/>
    <dgm:cxn modelId="{0FA43287-E984-417A-AA9A-5FB2BD4ACDB9}" srcId="{61996F55-5EE5-4A65-8D8C-D8822A5266A0}" destId="{8D630140-2C5B-4568-BA5E-A9C32B3F7687}" srcOrd="0" destOrd="0" parTransId="{B144EA1E-CB06-4A18-BADE-7511EACA0E40}" sibTransId="{8AAB578C-AC00-4F9C-807B-5E2B99DC7B58}"/>
    <dgm:cxn modelId="{9A2B3430-2062-4894-96F3-02A85978A51A}" type="presParOf" srcId="{01F67CCB-9D52-4A99-A430-9593670E55C1}" destId="{DA3D7B9D-3419-45E5-B6C0-A90EB91041F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39E653B-D5EE-4A0C-B4EA-2547E25E37E5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4291A9F9-611D-49B7-9069-BA093FC454B2}">
      <dgm:prSet/>
      <dgm:spPr/>
      <dgm:t>
        <a:bodyPr/>
        <a:lstStyle/>
        <a:p>
          <a:r>
            <a:rPr lang="ru-RU"/>
            <a:t>1. Активный залог (</a:t>
          </a:r>
          <a:r>
            <a:rPr lang="en-US"/>
            <a:t>Active voice)</a:t>
          </a:r>
          <a:endParaRPr lang="ru-RU"/>
        </a:p>
      </dgm:t>
    </dgm:pt>
    <dgm:pt modelId="{1FB602E7-A6BF-4FAD-A29E-2781C017752A}" type="parTrans" cxnId="{1C7B92A8-083E-4B9D-A9AE-77A14AF73490}">
      <dgm:prSet/>
      <dgm:spPr/>
      <dgm:t>
        <a:bodyPr/>
        <a:lstStyle/>
        <a:p>
          <a:endParaRPr lang="ru-RU"/>
        </a:p>
      </dgm:t>
    </dgm:pt>
    <dgm:pt modelId="{66A9D38A-3913-4BF7-839D-E240CEB7BAE9}" type="sibTrans" cxnId="{1C7B92A8-083E-4B9D-A9AE-77A14AF73490}">
      <dgm:prSet/>
      <dgm:spPr/>
      <dgm:t>
        <a:bodyPr/>
        <a:lstStyle/>
        <a:p>
          <a:endParaRPr lang="ru-RU"/>
        </a:p>
      </dgm:t>
    </dgm:pt>
    <dgm:pt modelId="{B02FE637-DE4E-4AC8-89E4-D0893F2BADA4}">
      <dgm:prSet/>
      <dgm:spPr/>
      <dgm:t>
        <a:bodyPr/>
        <a:lstStyle/>
        <a:p>
          <a:r>
            <a:rPr lang="en-US"/>
            <a:t>2 </a:t>
          </a:r>
          <a:r>
            <a:rPr lang="ru-RU"/>
            <a:t>Мен ёки Биз (</a:t>
          </a:r>
          <a:r>
            <a:rPr lang="en-US"/>
            <a:t>I/we)</a:t>
          </a:r>
          <a:endParaRPr lang="ru-RU"/>
        </a:p>
      </dgm:t>
    </dgm:pt>
    <dgm:pt modelId="{95E9BF9B-E815-4E47-B352-E7FB42C0889B}" type="parTrans" cxnId="{BB9BF7FC-E54E-4ABA-9906-44788F46C945}">
      <dgm:prSet/>
      <dgm:spPr/>
      <dgm:t>
        <a:bodyPr/>
        <a:lstStyle/>
        <a:p>
          <a:endParaRPr lang="ru-RU"/>
        </a:p>
      </dgm:t>
    </dgm:pt>
    <dgm:pt modelId="{8D60CD85-7B3A-4721-BFF3-499095BF2BEA}" type="sibTrans" cxnId="{BB9BF7FC-E54E-4ABA-9906-44788F46C945}">
      <dgm:prSet/>
      <dgm:spPr/>
      <dgm:t>
        <a:bodyPr/>
        <a:lstStyle/>
        <a:p>
          <a:endParaRPr lang="ru-RU"/>
        </a:p>
      </dgm:t>
    </dgm:pt>
    <dgm:pt modelId="{72F9E012-F6A5-4891-BAD7-A8C203365384}">
      <dgm:prSet/>
      <dgm:spPr/>
      <dgm:t>
        <a:bodyPr/>
        <a:lstStyle/>
        <a:p>
          <a:r>
            <a:rPr lang="en-US"/>
            <a:t>3. </a:t>
          </a:r>
          <a:r>
            <a:rPr lang="uz-Cyrl-UZ"/>
            <a:t>битта гап </a:t>
          </a:r>
          <a:r>
            <a:rPr lang="ru-RU"/>
            <a:t>12-15 сўз (ўртача) бўлиши керак</a:t>
          </a:r>
        </a:p>
      </dgm:t>
    </dgm:pt>
    <dgm:pt modelId="{0B384960-44BF-4C3E-A02C-9D27729EFD04}" type="parTrans" cxnId="{490B3057-42E4-483C-9E0B-6A93FF762E89}">
      <dgm:prSet/>
      <dgm:spPr/>
      <dgm:t>
        <a:bodyPr/>
        <a:lstStyle/>
        <a:p>
          <a:endParaRPr lang="ru-RU"/>
        </a:p>
      </dgm:t>
    </dgm:pt>
    <dgm:pt modelId="{90AEC7C2-7551-48A1-B990-07825E8C18D6}" type="sibTrans" cxnId="{490B3057-42E4-483C-9E0B-6A93FF762E89}">
      <dgm:prSet/>
      <dgm:spPr/>
      <dgm:t>
        <a:bodyPr/>
        <a:lstStyle/>
        <a:p>
          <a:endParaRPr lang="ru-RU"/>
        </a:p>
      </dgm:t>
    </dgm:pt>
    <dgm:pt modelId="{C22951EB-44E5-4612-815B-D3EAE81DC74A}">
      <dgm:prSet/>
      <dgm:spPr/>
      <dgm:t>
        <a:bodyPr/>
        <a:lstStyle/>
        <a:p>
          <a:r>
            <a:rPr lang="ru-RU"/>
            <a:t>4. битта абзац 4-5 сатрдан (ўртача)  иборат бўлиши керак </a:t>
          </a:r>
        </a:p>
      </dgm:t>
    </dgm:pt>
    <dgm:pt modelId="{E4021238-1828-4F44-A427-BE38A10722B7}" type="parTrans" cxnId="{CB27676B-5DAC-465B-AD3A-F54D1942C508}">
      <dgm:prSet/>
      <dgm:spPr/>
      <dgm:t>
        <a:bodyPr/>
        <a:lstStyle/>
        <a:p>
          <a:endParaRPr lang="ru-RU"/>
        </a:p>
      </dgm:t>
    </dgm:pt>
    <dgm:pt modelId="{B1070744-49FC-46A1-A41A-7815F524533B}" type="sibTrans" cxnId="{CB27676B-5DAC-465B-AD3A-F54D1942C508}">
      <dgm:prSet/>
      <dgm:spPr/>
      <dgm:t>
        <a:bodyPr/>
        <a:lstStyle/>
        <a:p>
          <a:endParaRPr lang="ru-RU"/>
        </a:p>
      </dgm:t>
    </dgm:pt>
    <dgm:pt modelId="{CB2ED411-DBE5-4446-978F-C91476D6B554}">
      <dgm:prSet/>
      <dgm:spPr/>
      <dgm:t>
        <a:bodyPr/>
        <a:lstStyle/>
        <a:p>
          <a:r>
            <a:rPr lang="ru-RU"/>
            <a:t>5. Ҳар бир абзац битта масалани ёритиши керак</a:t>
          </a:r>
        </a:p>
      </dgm:t>
    </dgm:pt>
    <dgm:pt modelId="{E8B0AA28-8663-4EF3-A0DF-BC97ECD3ADAB}" type="parTrans" cxnId="{84B99DC5-5D86-45BF-AEE2-322B15CE2CED}">
      <dgm:prSet/>
      <dgm:spPr/>
      <dgm:t>
        <a:bodyPr/>
        <a:lstStyle/>
        <a:p>
          <a:endParaRPr lang="ru-RU"/>
        </a:p>
      </dgm:t>
    </dgm:pt>
    <dgm:pt modelId="{0CC6D35B-52FB-44F6-88AF-E796A08C9C03}" type="sibTrans" cxnId="{84B99DC5-5D86-45BF-AEE2-322B15CE2CED}">
      <dgm:prSet/>
      <dgm:spPr/>
      <dgm:t>
        <a:bodyPr/>
        <a:lstStyle/>
        <a:p>
          <a:endParaRPr lang="ru-RU"/>
        </a:p>
      </dgm:t>
    </dgm:pt>
    <dgm:pt modelId="{1DD9541D-33E3-4EE9-B2FE-FE155A404796}">
      <dgm:prSet/>
      <dgm:spPr/>
      <dgm:t>
        <a:bodyPr/>
        <a:lstStyle/>
        <a:p>
          <a:r>
            <a:rPr lang="ru-RU" dirty="0"/>
            <a:t>6. </a:t>
          </a:r>
          <a:r>
            <a:rPr lang="ru-RU" dirty="0" err="1"/>
            <a:t>Танланган</a:t>
          </a:r>
          <a:r>
            <a:rPr lang="ru-RU" dirty="0"/>
            <a:t> </a:t>
          </a:r>
          <a:r>
            <a:rPr lang="ru-RU" dirty="0" err="1"/>
            <a:t>журналдаги</a:t>
          </a:r>
          <a:r>
            <a:rPr lang="ru-RU" dirty="0"/>
            <a:t> </a:t>
          </a:r>
          <a:r>
            <a:rPr lang="ru-RU" dirty="0" err="1"/>
            <a:t>бошқа</a:t>
          </a:r>
          <a:r>
            <a:rPr lang="ru-RU" dirty="0"/>
            <a:t> </a:t>
          </a:r>
          <a:r>
            <a:rPr lang="ru-RU" dirty="0" err="1"/>
            <a:t>мақолаларга</a:t>
          </a:r>
          <a:r>
            <a:rPr lang="ru-RU" dirty="0"/>
            <a:t> </a:t>
          </a:r>
          <a:r>
            <a:rPr lang="ru-RU" dirty="0" err="1"/>
            <a:t>эътибор</a:t>
          </a:r>
          <a:r>
            <a:rPr lang="ru-RU" dirty="0"/>
            <a:t> </a:t>
          </a:r>
          <a:r>
            <a:rPr lang="ru-RU" dirty="0" err="1"/>
            <a:t>қаратинг</a:t>
          </a:r>
          <a:endParaRPr lang="ru-RU" dirty="0"/>
        </a:p>
      </dgm:t>
    </dgm:pt>
    <dgm:pt modelId="{5C14BB48-2E15-451A-B995-0D5E4EA3DB0C}" type="parTrans" cxnId="{24C39BD8-D7BA-4A3F-BFA3-3E2A58550DC9}">
      <dgm:prSet/>
      <dgm:spPr/>
      <dgm:t>
        <a:bodyPr/>
        <a:lstStyle/>
        <a:p>
          <a:endParaRPr lang="ru-RU"/>
        </a:p>
      </dgm:t>
    </dgm:pt>
    <dgm:pt modelId="{082F6BC8-4875-46C5-87FE-0C2BD40A53D9}" type="sibTrans" cxnId="{24C39BD8-D7BA-4A3F-BFA3-3E2A58550DC9}">
      <dgm:prSet/>
      <dgm:spPr/>
      <dgm:t>
        <a:bodyPr/>
        <a:lstStyle/>
        <a:p>
          <a:endParaRPr lang="ru-RU"/>
        </a:p>
      </dgm:t>
    </dgm:pt>
    <dgm:pt modelId="{03E9557B-9CE3-425F-B06C-195D832D86FB}" type="pres">
      <dgm:prSet presAssocID="{F39E653B-D5EE-4A0C-B4EA-2547E25E37E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6EE7FC9-D674-42F8-9196-2C029A4B6AC5}" type="pres">
      <dgm:prSet presAssocID="{4291A9F9-611D-49B7-9069-BA093FC454B2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ADD50AD-DAA9-4049-8471-F734B225E1E0}" type="pres">
      <dgm:prSet presAssocID="{66A9D38A-3913-4BF7-839D-E240CEB7BAE9}" presName="spacer" presStyleCnt="0"/>
      <dgm:spPr/>
    </dgm:pt>
    <dgm:pt modelId="{F5F8657B-D791-4959-AE25-82223B8EC350}" type="pres">
      <dgm:prSet presAssocID="{B02FE637-DE4E-4AC8-89E4-D0893F2BADA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CE1C0F-7A6C-4FEA-9F2A-70A1D2CC583E}" type="pres">
      <dgm:prSet presAssocID="{8D60CD85-7B3A-4721-BFF3-499095BF2BEA}" presName="spacer" presStyleCnt="0"/>
      <dgm:spPr/>
    </dgm:pt>
    <dgm:pt modelId="{D4640A93-593C-493E-AD75-6426891695B3}" type="pres">
      <dgm:prSet presAssocID="{72F9E012-F6A5-4891-BAD7-A8C20336538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1F89B3C-348C-4D2E-924C-341D7D392217}" type="pres">
      <dgm:prSet presAssocID="{90AEC7C2-7551-48A1-B990-07825E8C18D6}" presName="spacer" presStyleCnt="0"/>
      <dgm:spPr/>
    </dgm:pt>
    <dgm:pt modelId="{F77DA1F1-C2AD-4D8C-AFD1-2F515FF3FA3C}" type="pres">
      <dgm:prSet presAssocID="{C22951EB-44E5-4612-815B-D3EAE81DC74A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B2EBB68-7A87-463A-AAF5-E9016551925E}" type="pres">
      <dgm:prSet presAssocID="{B1070744-49FC-46A1-A41A-7815F524533B}" presName="spacer" presStyleCnt="0"/>
      <dgm:spPr/>
    </dgm:pt>
    <dgm:pt modelId="{68967223-4B4E-4EA3-950F-CABAE2D0B341}" type="pres">
      <dgm:prSet presAssocID="{CB2ED411-DBE5-4446-978F-C91476D6B554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E5557B-2AC5-4676-AD45-6DBD12A975ED}" type="pres">
      <dgm:prSet presAssocID="{0CC6D35B-52FB-44F6-88AF-E796A08C9C03}" presName="spacer" presStyleCnt="0"/>
      <dgm:spPr/>
    </dgm:pt>
    <dgm:pt modelId="{8B6889CA-51D5-4EC3-BCCF-02630C343D43}" type="pres">
      <dgm:prSet presAssocID="{1DD9541D-33E3-4EE9-B2FE-FE155A404796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403C7B0-EEF5-42BE-A9CD-E1697970FCCF}" type="presOf" srcId="{F39E653B-D5EE-4A0C-B4EA-2547E25E37E5}" destId="{03E9557B-9CE3-425F-B06C-195D832D86FB}" srcOrd="0" destOrd="0" presId="urn:microsoft.com/office/officeart/2005/8/layout/vList2"/>
    <dgm:cxn modelId="{3075FB3A-0DD3-4DC2-B6C8-59B070272D1B}" type="presOf" srcId="{C22951EB-44E5-4612-815B-D3EAE81DC74A}" destId="{F77DA1F1-C2AD-4D8C-AFD1-2F515FF3FA3C}" srcOrd="0" destOrd="0" presId="urn:microsoft.com/office/officeart/2005/8/layout/vList2"/>
    <dgm:cxn modelId="{84B99DC5-5D86-45BF-AEE2-322B15CE2CED}" srcId="{F39E653B-D5EE-4A0C-B4EA-2547E25E37E5}" destId="{CB2ED411-DBE5-4446-978F-C91476D6B554}" srcOrd="4" destOrd="0" parTransId="{E8B0AA28-8663-4EF3-A0DF-BC97ECD3ADAB}" sibTransId="{0CC6D35B-52FB-44F6-88AF-E796A08C9C03}"/>
    <dgm:cxn modelId="{490B3057-42E4-483C-9E0B-6A93FF762E89}" srcId="{F39E653B-D5EE-4A0C-B4EA-2547E25E37E5}" destId="{72F9E012-F6A5-4891-BAD7-A8C203365384}" srcOrd="2" destOrd="0" parTransId="{0B384960-44BF-4C3E-A02C-9D27729EFD04}" sibTransId="{90AEC7C2-7551-48A1-B990-07825E8C18D6}"/>
    <dgm:cxn modelId="{1C7B92A8-083E-4B9D-A9AE-77A14AF73490}" srcId="{F39E653B-D5EE-4A0C-B4EA-2547E25E37E5}" destId="{4291A9F9-611D-49B7-9069-BA093FC454B2}" srcOrd="0" destOrd="0" parTransId="{1FB602E7-A6BF-4FAD-A29E-2781C017752A}" sibTransId="{66A9D38A-3913-4BF7-839D-E240CEB7BAE9}"/>
    <dgm:cxn modelId="{DECBBD61-2DD2-4625-976A-120851E50293}" type="presOf" srcId="{CB2ED411-DBE5-4446-978F-C91476D6B554}" destId="{68967223-4B4E-4EA3-950F-CABAE2D0B341}" srcOrd="0" destOrd="0" presId="urn:microsoft.com/office/officeart/2005/8/layout/vList2"/>
    <dgm:cxn modelId="{151C63E9-5B55-4425-87E0-F0972542B0B4}" type="presOf" srcId="{72F9E012-F6A5-4891-BAD7-A8C203365384}" destId="{D4640A93-593C-493E-AD75-6426891695B3}" srcOrd="0" destOrd="0" presId="urn:microsoft.com/office/officeart/2005/8/layout/vList2"/>
    <dgm:cxn modelId="{BB9BF7FC-E54E-4ABA-9906-44788F46C945}" srcId="{F39E653B-D5EE-4A0C-B4EA-2547E25E37E5}" destId="{B02FE637-DE4E-4AC8-89E4-D0893F2BADA4}" srcOrd="1" destOrd="0" parTransId="{95E9BF9B-E815-4E47-B352-E7FB42C0889B}" sibTransId="{8D60CD85-7B3A-4721-BFF3-499095BF2BEA}"/>
    <dgm:cxn modelId="{24C39BD8-D7BA-4A3F-BFA3-3E2A58550DC9}" srcId="{F39E653B-D5EE-4A0C-B4EA-2547E25E37E5}" destId="{1DD9541D-33E3-4EE9-B2FE-FE155A404796}" srcOrd="5" destOrd="0" parTransId="{5C14BB48-2E15-451A-B995-0D5E4EA3DB0C}" sibTransId="{082F6BC8-4875-46C5-87FE-0C2BD40A53D9}"/>
    <dgm:cxn modelId="{168E3052-B7B1-42A3-8852-5F1BD7B34400}" type="presOf" srcId="{4291A9F9-611D-49B7-9069-BA093FC454B2}" destId="{A6EE7FC9-D674-42F8-9196-2C029A4B6AC5}" srcOrd="0" destOrd="0" presId="urn:microsoft.com/office/officeart/2005/8/layout/vList2"/>
    <dgm:cxn modelId="{00D2037E-5D33-42C2-822C-BFEFDBCCC9D5}" type="presOf" srcId="{1DD9541D-33E3-4EE9-B2FE-FE155A404796}" destId="{8B6889CA-51D5-4EC3-BCCF-02630C343D43}" srcOrd="0" destOrd="0" presId="urn:microsoft.com/office/officeart/2005/8/layout/vList2"/>
    <dgm:cxn modelId="{E6AF6EC3-5287-4942-95EE-4281D668229D}" type="presOf" srcId="{B02FE637-DE4E-4AC8-89E4-D0893F2BADA4}" destId="{F5F8657B-D791-4959-AE25-82223B8EC350}" srcOrd="0" destOrd="0" presId="urn:microsoft.com/office/officeart/2005/8/layout/vList2"/>
    <dgm:cxn modelId="{CB27676B-5DAC-465B-AD3A-F54D1942C508}" srcId="{F39E653B-D5EE-4A0C-B4EA-2547E25E37E5}" destId="{C22951EB-44E5-4612-815B-D3EAE81DC74A}" srcOrd="3" destOrd="0" parTransId="{E4021238-1828-4F44-A427-BE38A10722B7}" sibTransId="{B1070744-49FC-46A1-A41A-7815F524533B}"/>
    <dgm:cxn modelId="{E34A1C47-46D5-4657-9DE2-61EE2D7F30B3}" type="presParOf" srcId="{03E9557B-9CE3-425F-B06C-195D832D86FB}" destId="{A6EE7FC9-D674-42F8-9196-2C029A4B6AC5}" srcOrd="0" destOrd="0" presId="urn:microsoft.com/office/officeart/2005/8/layout/vList2"/>
    <dgm:cxn modelId="{90BCAEDD-EB72-4110-ACF0-363D7202B82C}" type="presParOf" srcId="{03E9557B-9CE3-425F-B06C-195D832D86FB}" destId="{1ADD50AD-DAA9-4049-8471-F734B225E1E0}" srcOrd="1" destOrd="0" presId="urn:microsoft.com/office/officeart/2005/8/layout/vList2"/>
    <dgm:cxn modelId="{744560FB-1918-4D4B-9307-4F64607CCE2C}" type="presParOf" srcId="{03E9557B-9CE3-425F-B06C-195D832D86FB}" destId="{F5F8657B-D791-4959-AE25-82223B8EC350}" srcOrd="2" destOrd="0" presId="urn:microsoft.com/office/officeart/2005/8/layout/vList2"/>
    <dgm:cxn modelId="{ADB003E7-D1F4-4E87-8A10-0280F32BE4AE}" type="presParOf" srcId="{03E9557B-9CE3-425F-B06C-195D832D86FB}" destId="{90CE1C0F-7A6C-4FEA-9F2A-70A1D2CC583E}" srcOrd="3" destOrd="0" presId="urn:microsoft.com/office/officeart/2005/8/layout/vList2"/>
    <dgm:cxn modelId="{A88756FE-CA5A-412A-85FF-F34108E11F63}" type="presParOf" srcId="{03E9557B-9CE3-425F-B06C-195D832D86FB}" destId="{D4640A93-593C-493E-AD75-6426891695B3}" srcOrd="4" destOrd="0" presId="urn:microsoft.com/office/officeart/2005/8/layout/vList2"/>
    <dgm:cxn modelId="{FEC3A401-0EB7-4E00-84C6-ED2F67D07C68}" type="presParOf" srcId="{03E9557B-9CE3-425F-B06C-195D832D86FB}" destId="{F1F89B3C-348C-4D2E-924C-341D7D392217}" srcOrd="5" destOrd="0" presId="urn:microsoft.com/office/officeart/2005/8/layout/vList2"/>
    <dgm:cxn modelId="{E9BAED0E-6B12-4386-A3DD-A5F964087960}" type="presParOf" srcId="{03E9557B-9CE3-425F-B06C-195D832D86FB}" destId="{F77DA1F1-C2AD-4D8C-AFD1-2F515FF3FA3C}" srcOrd="6" destOrd="0" presId="urn:microsoft.com/office/officeart/2005/8/layout/vList2"/>
    <dgm:cxn modelId="{D1672690-0EB4-4EC9-AF7E-BE6231074FCB}" type="presParOf" srcId="{03E9557B-9CE3-425F-B06C-195D832D86FB}" destId="{1B2EBB68-7A87-463A-AAF5-E9016551925E}" srcOrd="7" destOrd="0" presId="urn:microsoft.com/office/officeart/2005/8/layout/vList2"/>
    <dgm:cxn modelId="{8864B800-6C72-4FE4-8BDD-3F3563476E54}" type="presParOf" srcId="{03E9557B-9CE3-425F-B06C-195D832D86FB}" destId="{68967223-4B4E-4EA3-950F-CABAE2D0B341}" srcOrd="8" destOrd="0" presId="urn:microsoft.com/office/officeart/2005/8/layout/vList2"/>
    <dgm:cxn modelId="{5B0D6C72-F8EC-4FDD-8F4B-56D391D80391}" type="presParOf" srcId="{03E9557B-9CE3-425F-B06C-195D832D86FB}" destId="{36E5557B-2AC5-4676-AD45-6DBD12A975ED}" srcOrd="9" destOrd="0" presId="urn:microsoft.com/office/officeart/2005/8/layout/vList2"/>
    <dgm:cxn modelId="{9F69158B-F0A0-4F52-868B-260CA73FB7D3}" type="presParOf" srcId="{03E9557B-9CE3-425F-B06C-195D832D86FB}" destId="{8B6889CA-51D5-4EC3-BCCF-02630C343D4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4212BC8-6AC8-4712-A895-6D6251A551D9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6F160FB-B708-447C-B2BC-9F88DBA6161C}">
      <dgm:prSet phldrT="[Текст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ru-RU" dirty="0" err="1"/>
            <a:t>Номи</a:t>
          </a:r>
          <a:endParaRPr lang="ru-RU" dirty="0"/>
        </a:p>
      </dgm:t>
    </dgm:pt>
    <dgm:pt modelId="{73D06B77-3EB7-4AD5-B056-48C0D0F72BD2}" type="parTrans" cxnId="{863F2F3D-2BD6-4572-BC0F-96D51DDFF48B}">
      <dgm:prSet/>
      <dgm:spPr/>
      <dgm:t>
        <a:bodyPr/>
        <a:lstStyle/>
        <a:p>
          <a:pPr algn="ctr"/>
          <a:endParaRPr lang="ru-RU"/>
        </a:p>
      </dgm:t>
    </dgm:pt>
    <dgm:pt modelId="{BBAE78EB-D853-4E82-AC97-99912B3B77BD}" type="sibTrans" cxnId="{863F2F3D-2BD6-4572-BC0F-96D51DDFF48B}">
      <dgm:prSet/>
      <dgm:spPr/>
      <dgm:t>
        <a:bodyPr/>
        <a:lstStyle/>
        <a:p>
          <a:pPr algn="ctr"/>
          <a:endParaRPr lang="ru-RU"/>
        </a:p>
      </dgm:t>
    </dgm:pt>
    <dgm:pt modelId="{AC6E83DF-7312-42BE-8ECB-A918F645A100}">
      <dgm:prSet/>
      <dgm:spPr/>
      <dgm:t>
        <a:bodyPr/>
        <a:lstStyle/>
        <a:p>
          <a:pPr algn="ctr"/>
          <a:r>
            <a:rPr lang="ru-RU"/>
            <a:t>Абстракти</a:t>
          </a:r>
          <a:endParaRPr lang="ru-RU" dirty="0"/>
        </a:p>
      </dgm:t>
    </dgm:pt>
    <dgm:pt modelId="{7E2088BC-246F-4560-933A-F31341C259C2}" type="parTrans" cxnId="{8E54F3F5-7E66-4644-BDA8-E78226DCEC99}">
      <dgm:prSet/>
      <dgm:spPr/>
      <dgm:t>
        <a:bodyPr/>
        <a:lstStyle/>
        <a:p>
          <a:pPr algn="ctr"/>
          <a:endParaRPr lang="ru-RU"/>
        </a:p>
      </dgm:t>
    </dgm:pt>
    <dgm:pt modelId="{D5AF68E9-0EAB-49A1-96E3-E53614151B14}" type="sibTrans" cxnId="{8E54F3F5-7E66-4644-BDA8-E78226DCEC99}">
      <dgm:prSet/>
      <dgm:spPr/>
      <dgm:t>
        <a:bodyPr/>
        <a:lstStyle/>
        <a:p>
          <a:pPr algn="ctr"/>
          <a:endParaRPr lang="ru-RU"/>
        </a:p>
      </dgm:t>
    </dgm:pt>
    <dgm:pt modelId="{E70C68F6-F650-4583-ABFB-2F71267E0F48}">
      <dgm:prSet/>
      <dgm:spPr/>
      <dgm:t>
        <a:bodyPr/>
        <a:lstStyle/>
        <a:p>
          <a:pPr algn="ctr"/>
          <a:r>
            <a:rPr lang="ru-RU" dirty="0"/>
            <a:t>Калит (</a:t>
          </a:r>
          <a:r>
            <a:rPr lang="ru-RU" dirty="0" err="1"/>
            <a:t>таянч</a:t>
          </a:r>
          <a:r>
            <a:rPr lang="ru-RU" dirty="0"/>
            <a:t>) </a:t>
          </a:r>
          <a:r>
            <a:rPr lang="ru-RU" dirty="0" err="1"/>
            <a:t>сўзлар</a:t>
          </a:r>
          <a:endParaRPr lang="ru-RU" dirty="0"/>
        </a:p>
      </dgm:t>
    </dgm:pt>
    <dgm:pt modelId="{763079AB-C99D-4152-A13D-46E8BE715140}" type="parTrans" cxnId="{D5EA1E00-ECD6-4D8E-B344-7F9A1DA518C8}">
      <dgm:prSet/>
      <dgm:spPr/>
      <dgm:t>
        <a:bodyPr/>
        <a:lstStyle/>
        <a:p>
          <a:pPr algn="ctr"/>
          <a:endParaRPr lang="ru-RU"/>
        </a:p>
      </dgm:t>
    </dgm:pt>
    <dgm:pt modelId="{0290C2F2-1BB0-4A07-B957-35E6005AFF33}" type="sibTrans" cxnId="{D5EA1E00-ECD6-4D8E-B344-7F9A1DA518C8}">
      <dgm:prSet/>
      <dgm:spPr/>
      <dgm:t>
        <a:bodyPr/>
        <a:lstStyle/>
        <a:p>
          <a:pPr algn="ctr"/>
          <a:endParaRPr lang="ru-RU"/>
        </a:p>
      </dgm:t>
    </dgm:pt>
    <dgm:pt modelId="{BB0D474C-F79E-4B2C-B1CD-2189F110DF4B}" type="pres">
      <dgm:prSet presAssocID="{34212BC8-6AC8-4712-A895-6D6251A551D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662C908-64E4-436E-9F9B-E40CF0AB7189}" type="pres">
      <dgm:prSet presAssocID="{F6F160FB-B708-447C-B2BC-9F88DBA6161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B0A75DD-B0FC-423E-AA70-ACEE8A10B7F9}" type="pres">
      <dgm:prSet presAssocID="{BBAE78EB-D853-4E82-AC97-99912B3B77BD}" presName="spacer" presStyleCnt="0"/>
      <dgm:spPr/>
    </dgm:pt>
    <dgm:pt modelId="{95F65C51-FD8F-4B0F-9F82-3A2C9332E8D0}" type="pres">
      <dgm:prSet presAssocID="{AC6E83DF-7312-42BE-8ECB-A918F645A10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204130-5156-4209-A243-96145502EDD2}" type="pres">
      <dgm:prSet presAssocID="{D5AF68E9-0EAB-49A1-96E3-E53614151B14}" presName="spacer" presStyleCnt="0"/>
      <dgm:spPr/>
    </dgm:pt>
    <dgm:pt modelId="{7167BE43-3DAE-4D9E-AABA-919A788C584B}" type="pres">
      <dgm:prSet presAssocID="{E70C68F6-F650-4583-ABFB-2F71267E0F4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87A36D5-BE5B-4B3F-84D0-DB6617887213}" type="presOf" srcId="{F6F160FB-B708-447C-B2BC-9F88DBA6161C}" destId="{A662C908-64E4-436E-9F9B-E40CF0AB7189}" srcOrd="0" destOrd="0" presId="urn:microsoft.com/office/officeart/2005/8/layout/vList2"/>
    <dgm:cxn modelId="{AA9B06D3-D955-4723-9FE7-3239380376FE}" type="presOf" srcId="{AC6E83DF-7312-42BE-8ECB-A918F645A100}" destId="{95F65C51-FD8F-4B0F-9F82-3A2C9332E8D0}" srcOrd="0" destOrd="0" presId="urn:microsoft.com/office/officeart/2005/8/layout/vList2"/>
    <dgm:cxn modelId="{B2385B55-270F-4BA6-BE64-B10F17C8949C}" type="presOf" srcId="{E70C68F6-F650-4583-ABFB-2F71267E0F48}" destId="{7167BE43-3DAE-4D9E-AABA-919A788C584B}" srcOrd="0" destOrd="0" presId="urn:microsoft.com/office/officeart/2005/8/layout/vList2"/>
    <dgm:cxn modelId="{D5EA1E00-ECD6-4D8E-B344-7F9A1DA518C8}" srcId="{34212BC8-6AC8-4712-A895-6D6251A551D9}" destId="{E70C68F6-F650-4583-ABFB-2F71267E0F48}" srcOrd="2" destOrd="0" parTransId="{763079AB-C99D-4152-A13D-46E8BE715140}" sibTransId="{0290C2F2-1BB0-4A07-B957-35E6005AFF33}"/>
    <dgm:cxn modelId="{863F2F3D-2BD6-4572-BC0F-96D51DDFF48B}" srcId="{34212BC8-6AC8-4712-A895-6D6251A551D9}" destId="{F6F160FB-B708-447C-B2BC-9F88DBA6161C}" srcOrd="0" destOrd="0" parTransId="{73D06B77-3EB7-4AD5-B056-48C0D0F72BD2}" sibTransId="{BBAE78EB-D853-4E82-AC97-99912B3B77BD}"/>
    <dgm:cxn modelId="{19E0E126-F6BB-41DF-A496-63EC2F8AFDBE}" type="presOf" srcId="{34212BC8-6AC8-4712-A895-6D6251A551D9}" destId="{BB0D474C-F79E-4B2C-B1CD-2189F110DF4B}" srcOrd="0" destOrd="0" presId="urn:microsoft.com/office/officeart/2005/8/layout/vList2"/>
    <dgm:cxn modelId="{8E54F3F5-7E66-4644-BDA8-E78226DCEC99}" srcId="{34212BC8-6AC8-4712-A895-6D6251A551D9}" destId="{AC6E83DF-7312-42BE-8ECB-A918F645A100}" srcOrd="1" destOrd="0" parTransId="{7E2088BC-246F-4560-933A-F31341C259C2}" sibTransId="{D5AF68E9-0EAB-49A1-96E3-E53614151B14}"/>
    <dgm:cxn modelId="{F815696C-6501-48C3-8881-F85A62B0DF0F}" type="presParOf" srcId="{BB0D474C-F79E-4B2C-B1CD-2189F110DF4B}" destId="{A662C908-64E4-436E-9F9B-E40CF0AB7189}" srcOrd="0" destOrd="0" presId="urn:microsoft.com/office/officeart/2005/8/layout/vList2"/>
    <dgm:cxn modelId="{2139C9E2-CD5A-457E-B6B7-9A104A52C556}" type="presParOf" srcId="{BB0D474C-F79E-4B2C-B1CD-2189F110DF4B}" destId="{DB0A75DD-B0FC-423E-AA70-ACEE8A10B7F9}" srcOrd="1" destOrd="0" presId="urn:microsoft.com/office/officeart/2005/8/layout/vList2"/>
    <dgm:cxn modelId="{44938ACE-BA53-456F-B300-F47212EFCC1D}" type="presParOf" srcId="{BB0D474C-F79E-4B2C-B1CD-2189F110DF4B}" destId="{95F65C51-FD8F-4B0F-9F82-3A2C9332E8D0}" srcOrd="2" destOrd="0" presId="urn:microsoft.com/office/officeart/2005/8/layout/vList2"/>
    <dgm:cxn modelId="{15A8E2F2-3FA8-4E01-96E3-6BB97BAD7D0A}" type="presParOf" srcId="{BB0D474C-F79E-4B2C-B1CD-2189F110DF4B}" destId="{B6204130-5156-4209-A243-96145502EDD2}" srcOrd="3" destOrd="0" presId="urn:microsoft.com/office/officeart/2005/8/layout/vList2"/>
    <dgm:cxn modelId="{FDEC94D6-5A71-4298-B1DC-9D62A3AF696B}" type="presParOf" srcId="{BB0D474C-F79E-4B2C-B1CD-2189F110DF4B}" destId="{7167BE43-3DAE-4D9E-AABA-919A788C584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27C87F-CBED-4831-9F9D-D47F6D6305C9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CBDDF51-A4C4-4816-B8FA-3DE6C89C3F0B}">
      <dgm:prSet/>
      <dgm:spPr/>
      <dgm:t>
        <a:bodyPr/>
        <a:lstStyle/>
        <a:p>
          <a:pPr algn="ctr"/>
          <a:r>
            <a:rPr lang="ru-RU" b="0" i="0" dirty="0"/>
            <a:t>АСОСИЙ ҚИСМ</a:t>
          </a:r>
          <a:endParaRPr lang="ru-RU" dirty="0"/>
        </a:p>
      </dgm:t>
    </dgm:pt>
    <dgm:pt modelId="{7D2570F8-A746-41FB-BA98-F1873B52C526}" type="parTrans" cxnId="{87B0C2A5-082C-4566-B132-94F15D9CFD29}">
      <dgm:prSet/>
      <dgm:spPr/>
      <dgm:t>
        <a:bodyPr/>
        <a:lstStyle/>
        <a:p>
          <a:endParaRPr lang="ru-RU"/>
        </a:p>
      </dgm:t>
    </dgm:pt>
    <dgm:pt modelId="{B440A5D8-D78B-443C-A383-3C09BA76CBBA}" type="sibTrans" cxnId="{87B0C2A5-082C-4566-B132-94F15D9CFD29}">
      <dgm:prSet/>
      <dgm:spPr/>
      <dgm:t>
        <a:bodyPr/>
        <a:lstStyle/>
        <a:p>
          <a:endParaRPr lang="ru-RU"/>
        </a:p>
      </dgm:t>
    </dgm:pt>
    <dgm:pt modelId="{CBE39823-D7AE-4B00-8848-60B9E25F5D7A}">
      <dgm:prSet/>
      <dgm:spPr/>
      <dgm:t>
        <a:bodyPr/>
        <a:lstStyle/>
        <a:p>
          <a:r>
            <a:rPr lang="ru-RU" b="0" i="0" dirty="0" err="1"/>
            <a:t>Кириш</a:t>
          </a:r>
          <a:endParaRPr lang="ru-RU" dirty="0"/>
        </a:p>
      </dgm:t>
    </dgm:pt>
    <dgm:pt modelId="{5422518A-E000-4834-8462-9D6BF8A33BD9}" type="parTrans" cxnId="{2BB64E54-D4F1-4B07-91AE-651094E1E912}">
      <dgm:prSet/>
      <dgm:spPr/>
      <dgm:t>
        <a:bodyPr/>
        <a:lstStyle/>
        <a:p>
          <a:endParaRPr lang="ru-RU"/>
        </a:p>
      </dgm:t>
    </dgm:pt>
    <dgm:pt modelId="{0F7E14EA-F24A-475A-A210-0F882B61C1EF}" type="sibTrans" cxnId="{2BB64E54-D4F1-4B07-91AE-651094E1E912}">
      <dgm:prSet/>
      <dgm:spPr/>
      <dgm:t>
        <a:bodyPr/>
        <a:lstStyle/>
        <a:p>
          <a:endParaRPr lang="ru-RU"/>
        </a:p>
      </dgm:t>
    </dgm:pt>
    <dgm:pt modelId="{28607FA7-BB3D-41F3-8400-0E60EE6B2117}">
      <dgm:prSet/>
      <dgm:spPr/>
      <dgm:t>
        <a:bodyPr/>
        <a:lstStyle/>
        <a:p>
          <a:r>
            <a:rPr lang="ru-RU" b="0" i="0" dirty="0" err="1"/>
            <a:t>Усуллар</a:t>
          </a:r>
          <a:endParaRPr lang="ru-RU" dirty="0"/>
        </a:p>
      </dgm:t>
    </dgm:pt>
    <dgm:pt modelId="{ED06A144-561F-4ECC-9AAE-BBAC68429816}" type="parTrans" cxnId="{CD8A160A-5017-4487-9045-6AEEC6AF3D82}">
      <dgm:prSet/>
      <dgm:spPr/>
      <dgm:t>
        <a:bodyPr/>
        <a:lstStyle/>
        <a:p>
          <a:endParaRPr lang="ru-RU"/>
        </a:p>
      </dgm:t>
    </dgm:pt>
    <dgm:pt modelId="{9E4A8753-C192-44C0-A47F-812345A7C7FB}" type="sibTrans" cxnId="{CD8A160A-5017-4487-9045-6AEEC6AF3D82}">
      <dgm:prSet/>
      <dgm:spPr/>
      <dgm:t>
        <a:bodyPr/>
        <a:lstStyle/>
        <a:p>
          <a:endParaRPr lang="ru-RU"/>
        </a:p>
      </dgm:t>
    </dgm:pt>
    <dgm:pt modelId="{AF21045A-C0F7-434F-BACB-F127556F9D69}">
      <dgm:prSet/>
      <dgm:spPr/>
      <dgm:t>
        <a:bodyPr/>
        <a:lstStyle/>
        <a:p>
          <a:r>
            <a:rPr lang="ru-RU" b="0" i="0" dirty="0" err="1"/>
            <a:t>Натижалар</a:t>
          </a:r>
          <a:endParaRPr lang="ru-RU" dirty="0"/>
        </a:p>
      </dgm:t>
    </dgm:pt>
    <dgm:pt modelId="{5655575B-27BE-45A5-8A16-FC5AFED3BCD3}" type="parTrans" cxnId="{881BD429-7E4F-4D78-91E8-9C9661571D73}">
      <dgm:prSet/>
      <dgm:spPr/>
      <dgm:t>
        <a:bodyPr/>
        <a:lstStyle/>
        <a:p>
          <a:endParaRPr lang="ru-RU"/>
        </a:p>
      </dgm:t>
    </dgm:pt>
    <dgm:pt modelId="{4F01EE0F-623F-4887-A8E6-1679597530DE}" type="sibTrans" cxnId="{881BD429-7E4F-4D78-91E8-9C9661571D73}">
      <dgm:prSet/>
      <dgm:spPr/>
      <dgm:t>
        <a:bodyPr/>
        <a:lstStyle/>
        <a:p>
          <a:endParaRPr lang="ru-RU"/>
        </a:p>
      </dgm:t>
    </dgm:pt>
    <dgm:pt modelId="{63A01278-9414-4319-AF76-55B596A9348B}">
      <dgm:prSet/>
      <dgm:spPr/>
      <dgm:t>
        <a:bodyPr/>
        <a:lstStyle/>
        <a:p>
          <a:r>
            <a:rPr lang="ru-RU" b="0" i="0" dirty="0" err="1"/>
            <a:t>Натижалар</a:t>
          </a:r>
          <a:r>
            <a:rPr lang="ru-RU" b="0" i="0" dirty="0"/>
            <a:t> </a:t>
          </a:r>
          <a:r>
            <a:rPr lang="ru-RU" b="0" i="0" dirty="0" err="1"/>
            <a:t>муҳокамаси</a:t>
          </a:r>
          <a:endParaRPr lang="ru-RU" dirty="0"/>
        </a:p>
      </dgm:t>
    </dgm:pt>
    <dgm:pt modelId="{E059847D-F432-4702-8845-4EFCA19F9B7A}" type="parTrans" cxnId="{7E0C1388-483D-498E-8CBD-37ED5883EA72}">
      <dgm:prSet/>
      <dgm:spPr/>
      <dgm:t>
        <a:bodyPr/>
        <a:lstStyle/>
        <a:p>
          <a:endParaRPr lang="ru-RU"/>
        </a:p>
      </dgm:t>
    </dgm:pt>
    <dgm:pt modelId="{88192656-DD16-4BCF-89B5-34674C617C50}" type="sibTrans" cxnId="{7E0C1388-483D-498E-8CBD-37ED5883EA72}">
      <dgm:prSet/>
      <dgm:spPr/>
      <dgm:t>
        <a:bodyPr/>
        <a:lstStyle/>
        <a:p>
          <a:endParaRPr lang="ru-RU"/>
        </a:p>
      </dgm:t>
    </dgm:pt>
    <dgm:pt modelId="{3CD09A38-A8E3-4101-A2D9-242C94E9FE74}" type="pres">
      <dgm:prSet presAssocID="{4927C87F-CBED-4831-9F9D-D47F6D6305C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4B97039-2E43-4DC6-B881-8EE15EC00368}" type="pres">
      <dgm:prSet presAssocID="{ACBDDF51-A4C4-4816-B8FA-3DE6C89C3F0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C8A323-07E5-4FE9-A97E-831BB257FD21}" type="pres">
      <dgm:prSet presAssocID="{B440A5D8-D78B-443C-A383-3C09BA76CBBA}" presName="spacer" presStyleCnt="0"/>
      <dgm:spPr/>
    </dgm:pt>
    <dgm:pt modelId="{D59B35E1-8A5A-4B0D-8A6A-AB3792575BC4}" type="pres">
      <dgm:prSet presAssocID="{CBE39823-D7AE-4B00-8848-60B9E25F5D7A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56A3AA4-AF18-46CC-9FBE-BDB600B4132E}" type="pres">
      <dgm:prSet presAssocID="{0F7E14EA-F24A-475A-A210-0F882B61C1EF}" presName="spacer" presStyleCnt="0"/>
      <dgm:spPr/>
    </dgm:pt>
    <dgm:pt modelId="{EC683F60-E08B-4796-87F7-A8199101D30A}" type="pres">
      <dgm:prSet presAssocID="{28607FA7-BB3D-41F3-8400-0E60EE6B211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BE0E06-565B-42A4-9A20-5DFD1565E3E1}" type="pres">
      <dgm:prSet presAssocID="{9E4A8753-C192-44C0-A47F-812345A7C7FB}" presName="spacer" presStyleCnt="0"/>
      <dgm:spPr/>
    </dgm:pt>
    <dgm:pt modelId="{ECE76208-4674-49AA-BE7E-8D5100DA7E1A}" type="pres">
      <dgm:prSet presAssocID="{AF21045A-C0F7-434F-BACB-F127556F9D6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50A55D-18BB-4382-B086-743A3C1DB248}" type="pres">
      <dgm:prSet presAssocID="{4F01EE0F-623F-4887-A8E6-1679597530DE}" presName="spacer" presStyleCnt="0"/>
      <dgm:spPr/>
    </dgm:pt>
    <dgm:pt modelId="{22052B0A-F1D9-4F2B-977D-416BEAE63FA5}" type="pres">
      <dgm:prSet presAssocID="{63A01278-9414-4319-AF76-55B596A9348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BB64E54-D4F1-4B07-91AE-651094E1E912}" srcId="{4927C87F-CBED-4831-9F9D-D47F6D6305C9}" destId="{CBE39823-D7AE-4B00-8848-60B9E25F5D7A}" srcOrd="1" destOrd="0" parTransId="{5422518A-E000-4834-8462-9D6BF8A33BD9}" sibTransId="{0F7E14EA-F24A-475A-A210-0F882B61C1EF}"/>
    <dgm:cxn modelId="{87B0C2A5-082C-4566-B132-94F15D9CFD29}" srcId="{4927C87F-CBED-4831-9F9D-D47F6D6305C9}" destId="{ACBDDF51-A4C4-4816-B8FA-3DE6C89C3F0B}" srcOrd="0" destOrd="0" parTransId="{7D2570F8-A746-41FB-BA98-F1873B52C526}" sibTransId="{B440A5D8-D78B-443C-A383-3C09BA76CBBA}"/>
    <dgm:cxn modelId="{1FF66E2E-A142-43AB-A8F2-EE67522A6198}" type="presOf" srcId="{CBE39823-D7AE-4B00-8848-60B9E25F5D7A}" destId="{D59B35E1-8A5A-4B0D-8A6A-AB3792575BC4}" srcOrd="0" destOrd="0" presId="urn:microsoft.com/office/officeart/2005/8/layout/vList2"/>
    <dgm:cxn modelId="{5B97D9C6-8FEC-4856-8626-FBB5C6FC5B14}" type="presOf" srcId="{28607FA7-BB3D-41F3-8400-0E60EE6B2117}" destId="{EC683F60-E08B-4796-87F7-A8199101D30A}" srcOrd="0" destOrd="0" presId="urn:microsoft.com/office/officeart/2005/8/layout/vList2"/>
    <dgm:cxn modelId="{6E76DA0E-8D6D-4740-8E8C-740EB378C150}" type="presOf" srcId="{AF21045A-C0F7-434F-BACB-F127556F9D69}" destId="{ECE76208-4674-49AA-BE7E-8D5100DA7E1A}" srcOrd="0" destOrd="0" presId="urn:microsoft.com/office/officeart/2005/8/layout/vList2"/>
    <dgm:cxn modelId="{181CB951-3460-4291-AD4E-7E5AA3BE1FE6}" type="presOf" srcId="{63A01278-9414-4319-AF76-55B596A9348B}" destId="{22052B0A-F1D9-4F2B-977D-416BEAE63FA5}" srcOrd="0" destOrd="0" presId="urn:microsoft.com/office/officeart/2005/8/layout/vList2"/>
    <dgm:cxn modelId="{7E0C1388-483D-498E-8CBD-37ED5883EA72}" srcId="{4927C87F-CBED-4831-9F9D-D47F6D6305C9}" destId="{63A01278-9414-4319-AF76-55B596A9348B}" srcOrd="4" destOrd="0" parTransId="{E059847D-F432-4702-8845-4EFCA19F9B7A}" sibTransId="{88192656-DD16-4BCF-89B5-34674C617C50}"/>
    <dgm:cxn modelId="{030314BE-7349-4E7E-92D3-7775734B84C0}" type="presOf" srcId="{ACBDDF51-A4C4-4816-B8FA-3DE6C89C3F0B}" destId="{94B97039-2E43-4DC6-B881-8EE15EC00368}" srcOrd="0" destOrd="0" presId="urn:microsoft.com/office/officeart/2005/8/layout/vList2"/>
    <dgm:cxn modelId="{1DB6F765-8A0D-4F28-A6F9-2F2A88877406}" type="presOf" srcId="{4927C87F-CBED-4831-9F9D-D47F6D6305C9}" destId="{3CD09A38-A8E3-4101-A2D9-242C94E9FE74}" srcOrd="0" destOrd="0" presId="urn:microsoft.com/office/officeart/2005/8/layout/vList2"/>
    <dgm:cxn modelId="{CD8A160A-5017-4487-9045-6AEEC6AF3D82}" srcId="{4927C87F-CBED-4831-9F9D-D47F6D6305C9}" destId="{28607FA7-BB3D-41F3-8400-0E60EE6B2117}" srcOrd="2" destOrd="0" parTransId="{ED06A144-561F-4ECC-9AAE-BBAC68429816}" sibTransId="{9E4A8753-C192-44C0-A47F-812345A7C7FB}"/>
    <dgm:cxn modelId="{881BD429-7E4F-4D78-91E8-9C9661571D73}" srcId="{4927C87F-CBED-4831-9F9D-D47F6D6305C9}" destId="{AF21045A-C0F7-434F-BACB-F127556F9D69}" srcOrd="3" destOrd="0" parTransId="{5655575B-27BE-45A5-8A16-FC5AFED3BCD3}" sibTransId="{4F01EE0F-623F-4887-A8E6-1679597530DE}"/>
    <dgm:cxn modelId="{31AEB3B4-5C2A-4D1C-8410-544F90B05F1D}" type="presParOf" srcId="{3CD09A38-A8E3-4101-A2D9-242C94E9FE74}" destId="{94B97039-2E43-4DC6-B881-8EE15EC00368}" srcOrd="0" destOrd="0" presId="urn:microsoft.com/office/officeart/2005/8/layout/vList2"/>
    <dgm:cxn modelId="{25808A2F-46B0-407C-918A-88C1CC2B6C43}" type="presParOf" srcId="{3CD09A38-A8E3-4101-A2D9-242C94E9FE74}" destId="{D4C8A323-07E5-4FE9-A97E-831BB257FD21}" srcOrd="1" destOrd="0" presId="urn:microsoft.com/office/officeart/2005/8/layout/vList2"/>
    <dgm:cxn modelId="{436C755C-4616-4608-B57C-122FADC90BD0}" type="presParOf" srcId="{3CD09A38-A8E3-4101-A2D9-242C94E9FE74}" destId="{D59B35E1-8A5A-4B0D-8A6A-AB3792575BC4}" srcOrd="2" destOrd="0" presId="urn:microsoft.com/office/officeart/2005/8/layout/vList2"/>
    <dgm:cxn modelId="{13245DC0-16EB-4020-9DC3-9741FC6CA2EF}" type="presParOf" srcId="{3CD09A38-A8E3-4101-A2D9-242C94E9FE74}" destId="{F56A3AA4-AF18-46CC-9FBE-BDB600B4132E}" srcOrd="3" destOrd="0" presId="urn:microsoft.com/office/officeart/2005/8/layout/vList2"/>
    <dgm:cxn modelId="{CC9AD270-6B64-4AF4-89A1-D44D338CD033}" type="presParOf" srcId="{3CD09A38-A8E3-4101-A2D9-242C94E9FE74}" destId="{EC683F60-E08B-4796-87F7-A8199101D30A}" srcOrd="4" destOrd="0" presId="urn:microsoft.com/office/officeart/2005/8/layout/vList2"/>
    <dgm:cxn modelId="{C71256B7-DEA1-48D8-9684-7C4AD5CCB941}" type="presParOf" srcId="{3CD09A38-A8E3-4101-A2D9-242C94E9FE74}" destId="{1DBE0E06-565B-42A4-9A20-5DFD1565E3E1}" srcOrd="5" destOrd="0" presId="urn:microsoft.com/office/officeart/2005/8/layout/vList2"/>
    <dgm:cxn modelId="{52405DB0-ADEC-4F78-9011-2B9C228D5D78}" type="presParOf" srcId="{3CD09A38-A8E3-4101-A2D9-242C94E9FE74}" destId="{ECE76208-4674-49AA-BE7E-8D5100DA7E1A}" srcOrd="6" destOrd="0" presId="urn:microsoft.com/office/officeart/2005/8/layout/vList2"/>
    <dgm:cxn modelId="{DF50BA4B-E2AA-4E15-A577-7C0C0D536E42}" type="presParOf" srcId="{3CD09A38-A8E3-4101-A2D9-242C94E9FE74}" destId="{5D50A55D-18BB-4382-B086-743A3C1DB248}" srcOrd="7" destOrd="0" presId="urn:microsoft.com/office/officeart/2005/8/layout/vList2"/>
    <dgm:cxn modelId="{3130D06D-89BE-4871-BA23-6580C0CFE0FE}" type="presParOf" srcId="{3CD09A38-A8E3-4101-A2D9-242C94E9FE74}" destId="{22052B0A-F1D9-4F2B-977D-416BEAE63FA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17C7132-58DD-4E7B-972A-B3C9CC4BEE84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70EC073-7695-498A-95CB-79F3AAE76A32}">
      <dgm:prSet phldrT="[Текст]"/>
      <dgm:spPr/>
      <dgm:t>
        <a:bodyPr/>
        <a:lstStyle/>
        <a:p>
          <a:pPr>
            <a:buClr>
              <a:schemeClr val="accent2"/>
            </a:buClr>
            <a:buSzPct val="100000"/>
            <a:buFont typeface="Arial" panose="020B0604020202020204" pitchFamily="34" charset="0"/>
            <a:buChar char="•"/>
          </a:pPr>
          <a:r>
            <a:rPr lang="ru-RU" altLang="ru-RU" dirty="0" err="1">
              <a:latin typeface="Calibri" panose="020F0502020204030204" pitchFamily="34" charset="0"/>
            </a:rPr>
            <a:t>Хулосалар</a:t>
          </a:r>
          <a:endParaRPr lang="ru-RU" dirty="0"/>
        </a:p>
      </dgm:t>
    </dgm:pt>
    <dgm:pt modelId="{DEC78C0C-3F81-4A31-A094-38A43224008E}" type="parTrans" cxnId="{FBE12B94-83B6-4B6A-A56F-D1B3B616DE66}">
      <dgm:prSet/>
      <dgm:spPr/>
      <dgm:t>
        <a:bodyPr/>
        <a:lstStyle/>
        <a:p>
          <a:endParaRPr lang="ru-RU"/>
        </a:p>
      </dgm:t>
    </dgm:pt>
    <dgm:pt modelId="{358137F2-D6D9-4CD4-B4DB-B257BF951048}" type="sibTrans" cxnId="{FBE12B94-83B6-4B6A-A56F-D1B3B616DE66}">
      <dgm:prSet/>
      <dgm:spPr/>
      <dgm:t>
        <a:bodyPr/>
        <a:lstStyle/>
        <a:p>
          <a:endParaRPr lang="ru-RU"/>
        </a:p>
      </dgm:t>
    </dgm:pt>
    <dgm:pt modelId="{FAA76004-AAB3-4AE0-9441-CC71CF16216B}">
      <dgm:prSet/>
      <dgm:spPr/>
      <dgm:t>
        <a:bodyPr/>
        <a:lstStyle/>
        <a:p>
          <a:r>
            <a:rPr lang="ru-RU" altLang="ru-RU">
              <a:latin typeface="Calibri" panose="020F0502020204030204" pitchFamily="34" charset="0"/>
            </a:rPr>
            <a:t>Миннатдорчилик</a:t>
          </a:r>
          <a:endParaRPr lang="ru-RU" altLang="ru-RU" dirty="0">
            <a:latin typeface="Calibri" panose="020F0502020204030204" pitchFamily="34" charset="0"/>
          </a:endParaRPr>
        </a:p>
      </dgm:t>
    </dgm:pt>
    <dgm:pt modelId="{3A755525-DA32-458A-8C94-C3268064AA65}" type="parTrans" cxnId="{F591E69D-5B3B-40BB-858A-EB13227849FC}">
      <dgm:prSet/>
      <dgm:spPr/>
      <dgm:t>
        <a:bodyPr/>
        <a:lstStyle/>
        <a:p>
          <a:endParaRPr lang="ru-RU"/>
        </a:p>
      </dgm:t>
    </dgm:pt>
    <dgm:pt modelId="{F9A6D7A0-5E64-4990-B87E-B4F6EC43E9C5}" type="sibTrans" cxnId="{F591E69D-5B3B-40BB-858A-EB13227849FC}">
      <dgm:prSet/>
      <dgm:spPr/>
      <dgm:t>
        <a:bodyPr/>
        <a:lstStyle/>
        <a:p>
          <a:endParaRPr lang="ru-RU"/>
        </a:p>
      </dgm:t>
    </dgm:pt>
    <dgm:pt modelId="{BC7622A8-5834-47A0-8FED-A38ED66840CB}">
      <dgm:prSet/>
      <dgm:spPr/>
      <dgm:t>
        <a:bodyPr/>
        <a:lstStyle/>
        <a:p>
          <a:r>
            <a:rPr lang="ru-RU" altLang="ru-RU">
              <a:latin typeface="Calibri" panose="020F0502020204030204" pitchFamily="34" charset="0"/>
            </a:rPr>
            <a:t>Библиография</a:t>
          </a:r>
          <a:endParaRPr lang="ru-RU" altLang="ru-RU" dirty="0">
            <a:latin typeface="Calibri" panose="020F0502020204030204" pitchFamily="34" charset="0"/>
          </a:endParaRPr>
        </a:p>
      </dgm:t>
    </dgm:pt>
    <dgm:pt modelId="{9550B071-7803-42F3-AE95-D8B0675F29D6}" type="parTrans" cxnId="{75D8686B-DCC9-4502-9935-3F43A04DA582}">
      <dgm:prSet/>
      <dgm:spPr/>
      <dgm:t>
        <a:bodyPr/>
        <a:lstStyle/>
        <a:p>
          <a:endParaRPr lang="ru-RU"/>
        </a:p>
      </dgm:t>
    </dgm:pt>
    <dgm:pt modelId="{C5E7D7FC-52F4-4605-BA32-BAC677592C80}" type="sibTrans" cxnId="{75D8686B-DCC9-4502-9935-3F43A04DA582}">
      <dgm:prSet/>
      <dgm:spPr/>
      <dgm:t>
        <a:bodyPr/>
        <a:lstStyle/>
        <a:p>
          <a:endParaRPr lang="ru-RU"/>
        </a:p>
      </dgm:t>
    </dgm:pt>
    <dgm:pt modelId="{8DFE835B-DF95-4BD0-BAC0-A89A713989FF}">
      <dgm:prSet/>
      <dgm:spPr/>
      <dgm:t>
        <a:bodyPr/>
        <a:lstStyle/>
        <a:p>
          <a:r>
            <a:rPr lang="uz-Cyrl-UZ" altLang="ru-RU">
              <a:latin typeface="Calibri" panose="020F0502020204030204" pitchFamily="34" charset="0"/>
            </a:rPr>
            <a:t>Иловалар</a:t>
          </a:r>
          <a:endParaRPr lang="ru-RU" altLang="ru-RU" dirty="0">
            <a:latin typeface="Calibri" panose="020F0502020204030204" pitchFamily="34" charset="0"/>
          </a:endParaRPr>
        </a:p>
      </dgm:t>
    </dgm:pt>
    <dgm:pt modelId="{CA6432CB-EBE7-49C2-BBB4-C52BAD6112C2}" type="parTrans" cxnId="{1F5139BA-7179-4799-8966-C6711CB5BEBD}">
      <dgm:prSet/>
      <dgm:spPr/>
      <dgm:t>
        <a:bodyPr/>
        <a:lstStyle/>
        <a:p>
          <a:endParaRPr lang="ru-RU"/>
        </a:p>
      </dgm:t>
    </dgm:pt>
    <dgm:pt modelId="{93A56A36-957A-4CC9-BA34-97A857833937}" type="sibTrans" cxnId="{1F5139BA-7179-4799-8966-C6711CB5BEBD}">
      <dgm:prSet/>
      <dgm:spPr/>
      <dgm:t>
        <a:bodyPr/>
        <a:lstStyle/>
        <a:p>
          <a:endParaRPr lang="ru-RU"/>
        </a:p>
      </dgm:t>
    </dgm:pt>
    <dgm:pt modelId="{3A4E1421-848D-4B0C-9AB1-BC656B279F1E}" type="pres">
      <dgm:prSet presAssocID="{617C7132-58DD-4E7B-972A-B3C9CC4BEE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D1048D7-E861-49DB-969F-092D25B8C9A6}" type="pres">
      <dgm:prSet presAssocID="{E70EC073-7695-498A-95CB-79F3AAE76A3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E5C9B0F-3D17-42AD-995F-854A8C426281}" type="pres">
      <dgm:prSet presAssocID="{358137F2-D6D9-4CD4-B4DB-B257BF951048}" presName="spacer" presStyleCnt="0"/>
      <dgm:spPr/>
    </dgm:pt>
    <dgm:pt modelId="{8691773D-66CC-42CF-B3A3-F0AAACFED683}" type="pres">
      <dgm:prSet presAssocID="{FAA76004-AAB3-4AE0-9441-CC71CF16216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4730E2-4C36-4116-88B4-044E7E9B4418}" type="pres">
      <dgm:prSet presAssocID="{F9A6D7A0-5E64-4990-B87E-B4F6EC43E9C5}" presName="spacer" presStyleCnt="0"/>
      <dgm:spPr/>
    </dgm:pt>
    <dgm:pt modelId="{0F402610-4069-4FF5-B60F-AACDF813BED0}" type="pres">
      <dgm:prSet presAssocID="{BC7622A8-5834-47A0-8FED-A38ED66840C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9EE119-3EF1-4C68-8070-8BF067E483B5}" type="pres">
      <dgm:prSet presAssocID="{C5E7D7FC-52F4-4605-BA32-BAC677592C80}" presName="spacer" presStyleCnt="0"/>
      <dgm:spPr/>
    </dgm:pt>
    <dgm:pt modelId="{BEF38388-99E5-4AB9-9884-111BA26DE0BA}" type="pres">
      <dgm:prSet presAssocID="{8DFE835B-DF95-4BD0-BAC0-A89A713989F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18BCDC8-16B7-415D-B7AE-7CE3B87F0992}" type="presOf" srcId="{617C7132-58DD-4E7B-972A-B3C9CC4BEE84}" destId="{3A4E1421-848D-4B0C-9AB1-BC656B279F1E}" srcOrd="0" destOrd="0" presId="urn:microsoft.com/office/officeart/2005/8/layout/vList2"/>
    <dgm:cxn modelId="{66CD9846-FE33-437B-B134-0DB91C2135B7}" type="presOf" srcId="{BC7622A8-5834-47A0-8FED-A38ED66840CB}" destId="{0F402610-4069-4FF5-B60F-AACDF813BED0}" srcOrd="0" destOrd="0" presId="urn:microsoft.com/office/officeart/2005/8/layout/vList2"/>
    <dgm:cxn modelId="{A5E1A72B-AB68-4147-BA72-0BA35F4C3A35}" type="presOf" srcId="{E70EC073-7695-498A-95CB-79F3AAE76A32}" destId="{3D1048D7-E861-49DB-969F-092D25B8C9A6}" srcOrd="0" destOrd="0" presId="urn:microsoft.com/office/officeart/2005/8/layout/vList2"/>
    <dgm:cxn modelId="{1142E406-B85D-40A5-B795-41875F43D193}" type="presOf" srcId="{8DFE835B-DF95-4BD0-BAC0-A89A713989FF}" destId="{BEF38388-99E5-4AB9-9884-111BA26DE0BA}" srcOrd="0" destOrd="0" presId="urn:microsoft.com/office/officeart/2005/8/layout/vList2"/>
    <dgm:cxn modelId="{75D8686B-DCC9-4502-9935-3F43A04DA582}" srcId="{617C7132-58DD-4E7B-972A-B3C9CC4BEE84}" destId="{BC7622A8-5834-47A0-8FED-A38ED66840CB}" srcOrd="2" destOrd="0" parTransId="{9550B071-7803-42F3-AE95-D8B0675F29D6}" sibTransId="{C5E7D7FC-52F4-4605-BA32-BAC677592C80}"/>
    <dgm:cxn modelId="{F591E69D-5B3B-40BB-858A-EB13227849FC}" srcId="{617C7132-58DD-4E7B-972A-B3C9CC4BEE84}" destId="{FAA76004-AAB3-4AE0-9441-CC71CF16216B}" srcOrd="1" destOrd="0" parTransId="{3A755525-DA32-458A-8C94-C3268064AA65}" sibTransId="{F9A6D7A0-5E64-4990-B87E-B4F6EC43E9C5}"/>
    <dgm:cxn modelId="{FBE12B94-83B6-4B6A-A56F-D1B3B616DE66}" srcId="{617C7132-58DD-4E7B-972A-B3C9CC4BEE84}" destId="{E70EC073-7695-498A-95CB-79F3AAE76A32}" srcOrd="0" destOrd="0" parTransId="{DEC78C0C-3F81-4A31-A094-38A43224008E}" sibTransId="{358137F2-D6D9-4CD4-B4DB-B257BF951048}"/>
    <dgm:cxn modelId="{1F5139BA-7179-4799-8966-C6711CB5BEBD}" srcId="{617C7132-58DD-4E7B-972A-B3C9CC4BEE84}" destId="{8DFE835B-DF95-4BD0-BAC0-A89A713989FF}" srcOrd="3" destOrd="0" parTransId="{CA6432CB-EBE7-49C2-BBB4-C52BAD6112C2}" sibTransId="{93A56A36-957A-4CC9-BA34-97A857833937}"/>
    <dgm:cxn modelId="{15C19B33-1ACD-490C-A954-B4480D80719C}" type="presOf" srcId="{FAA76004-AAB3-4AE0-9441-CC71CF16216B}" destId="{8691773D-66CC-42CF-B3A3-F0AAACFED683}" srcOrd="0" destOrd="0" presId="urn:microsoft.com/office/officeart/2005/8/layout/vList2"/>
    <dgm:cxn modelId="{359FB60A-609B-4F6C-A916-9E3940194DF8}" type="presParOf" srcId="{3A4E1421-848D-4B0C-9AB1-BC656B279F1E}" destId="{3D1048D7-E861-49DB-969F-092D25B8C9A6}" srcOrd="0" destOrd="0" presId="urn:microsoft.com/office/officeart/2005/8/layout/vList2"/>
    <dgm:cxn modelId="{8A104062-ABEC-408E-9A31-56214C9BBEE0}" type="presParOf" srcId="{3A4E1421-848D-4B0C-9AB1-BC656B279F1E}" destId="{6E5C9B0F-3D17-42AD-995F-854A8C426281}" srcOrd="1" destOrd="0" presId="urn:microsoft.com/office/officeart/2005/8/layout/vList2"/>
    <dgm:cxn modelId="{06A4524C-F2AD-4647-860E-3BDA91CC373A}" type="presParOf" srcId="{3A4E1421-848D-4B0C-9AB1-BC656B279F1E}" destId="{8691773D-66CC-42CF-B3A3-F0AAACFED683}" srcOrd="2" destOrd="0" presId="urn:microsoft.com/office/officeart/2005/8/layout/vList2"/>
    <dgm:cxn modelId="{72C8B227-AA02-4ECE-91A1-2EA423FB8E08}" type="presParOf" srcId="{3A4E1421-848D-4B0C-9AB1-BC656B279F1E}" destId="{054730E2-4C36-4116-88B4-044E7E9B4418}" srcOrd="3" destOrd="0" presId="urn:microsoft.com/office/officeart/2005/8/layout/vList2"/>
    <dgm:cxn modelId="{07E04807-6E11-43CD-9DA5-F81C67584546}" type="presParOf" srcId="{3A4E1421-848D-4B0C-9AB1-BC656B279F1E}" destId="{0F402610-4069-4FF5-B60F-AACDF813BED0}" srcOrd="4" destOrd="0" presId="urn:microsoft.com/office/officeart/2005/8/layout/vList2"/>
    <dgm:cxn modelId="{C9940CFB-2AF1-461F-A61D-F934481F5515}" type="presParOf" srcId="{3A4E1421-848D-4B0C-9AB1-BC656B279F1E}" destId="{AA9EE119-3EF1-4C68-8070-8BF067E483B5}" srcOrd="5" destOrd="0" presId="urn:microsoft.com/office/officeart/2005/8/layout/vList2"/>
    <dgm:cxn modelId="{7669316F-1CE4-4C53-86BA-A244F19288DE}" type="presParOf" srcId="{3A4E1421-848D-4B0C-9AB1-BC656B279F1E}" destId="{BEF38388-99E5-4AB9-9884-111BA26DE0B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56C75C7-90D6-4C83-AA7E-9825E7C27396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24ECF032-AED8-418D-A826-EA0F8306E593}">
      <dgm:prSet/>
      <dgm:spPr/>
      <dgm:t>
        <a:bodyPr/>
        <a:lstStyle/>
        <a:p>
          <a:r>
            <a:rPr lang="ru-RU"/>
            <a:t>Тадқиқотингизни  рекламаси </a:t>
          </a:r>
        </a:p>
      </dgm:t>
    </dgm:pt>
    <dgm:pt modelId="{4A8A557F-BC2D-4794-9FD9-1E4105CD1917}" type="parTrans" cxnId="{A85EB7F9-C1A8-43CE-8CF8-5F96ACCC399C}">
      <dgm:prSet/>
      <dgm:spPr/>
      <dgm:t>
        <a:bodyPr/>
        <a:lstStyle/>
        <a:p>
          <a:endParaRPr lang="ru-RU"/>
        </a:p>
      </dgm:t>
    </dgm:pt>
    <dgm:pt modelId="{337B208D-B62B-448F-B851-AEAD7E168EA7}" type="sibTrans" cxnId="{A85EB7F9-C1A8-43CE-8CF8-5F96ACCC399C}">
      <dgm:prSet/>
      <dgm:spPr/>
      <dgm:t>
        <a:bodyPr/>
        <a:lstStyle/>
        <a:p>
          <a:endParaRPr lang="ru-RU"/>
        </a:p>
      </dgm:t>
    </dgm:pt>
    <dgm:pt modelId="{E3E50E75-6575-4DA8-99C5-8341A073EC75}">
      <dgm:prSet/>
      <dgm:spPr/>
      <dgm:t>
        <a:bodyPr/>
        <a:lstStyle/>
        <a:p>
          <a:r>
            <a:rPr lang="ru-RU"/>
            <a:t>• Барча мухим бўлган  ахборотни ўз ичига олиши керак </a:t>
          </a:r>
        </a:p>
      </dgm:t>
    </dgm:pt>
    <dgm:pt modelId="{BF661CE1-1F6C-4AC9-81AC-7D9D6B7725A3}" type="parTrans" cxnId="{D6E4B0D8-1891-4B84-8E88-F64B99E98E23}">
      <dgm:prSet/>
      <dgm:spPr/>
      <dgm:t>
        <a:bodyPr/>
        <a:lstStyle/>
        <a:p>
          <a:endParaRPr lang="ru-RU"/>
        </a:p>
      </dgm:t>
    </dgm:pt>
    <dgm:pt modelId="{C5CDB497-0EE4-4183-9574-009B60CF87AE}" type="sibTrans" cxnId="{D6E4B0D8-1891-4B84-8E88-F64B99E98E23}">
      <dgm:prSet/>
      <dgm:spPr/>
      <dgm:t>
        <a:bodyPr/>
        <a:lstStyle/>
        <a:p>
          <a:endParaRPr lang="ru-RU"/>
        </a:p>
      </dgm:t>
    </dgm:pt>
    <dgm:pt modelId="{DD96F12F-249C-4E0E-9897-D6C551277E3E}">
      <dgm:prSet/>
      <dgm:spPr/>
      <dgm:t>
        <a:bodyPr/>
        <a:lstStyle/>
        <a:p>
          <a:r>
            <a:rPr lang="ru-RU"/>
            <a:t>• Талаблар журнал ва соҳа йўналишига қараб фарқланиши мумкин! </a:t>
          </a:r>
        </a:p>
      </dgm:t>
    </dgm:pt>
    <dgm:pt modelId="{1A29836D-296E-4573-8721-DFEF5521CB3C}" type="parTrans" cxnId="{2988D06B-798E-48FE-959E-DD517C316013}">
      <dgm:prSet/>
      <dgm:spPr/>
      <dgm:t>
        <a:bodyPr/>
        <a:lstStyle/>
        <a:p>
          <a:endParaRPr lang="ru-RU"/>
        </a:p>
      </dgm:t>
    </dgm:pt>
    <dgm:pt modelId="{DA0CE9B2-5355-41A7-8D7D-16B5A98FA67B}" type="sibTrans" cxnId="{2988D06B-798E-48FE-959E-DD517C316013}">
      <dgm:prSet/>
      <dgm:spPr/>
      <dgm:t>
        <a:bodyPr/>
        <a:lstStyle/>
        <a:p>
          <a:endParaRPr lang="ru-RU"/>
        </a:p>
      </dgm:t>
    </dgm:pt>
    <dgm:pt modelId="{AA14B4F1-984C-4819-BC3D-71CB93E80B47}">
      <dgm:prSet/>
      <dgm:spPr/>
      <dgm:t>
        <a:bodyPr/>
        <a:lstStyle/>
        <a:p>
          <a:r>
            <a:rPr lang="ru-RU"/>
            <a:t>• Ўртача  200-300 сўздан иборат </a:t>
          </a:r>
        </a:p>
      </dgm:t>
    </dgm:pt>
    <dgm:pt modelId="{B5CA75A5-0647-4BE5-97D1-6D1B9E725752}" type="parTrans" cxnId="{74D98D63-4507-4A80-BE43-F18D4B69F87B}">
      <dgm:prSet/>
      <dgm:spPr/>
      <dgm:t>
        <a:bodyPr/>
        <a:lstStyle/>
        <a:p>
          <a:endParaRPr lang="ru-RU"/>
        </a:p>
      </dgm:t>
    </dgm:pt>
    <dgm:pt modelId="{4AB7BD49-571F-4E17-8F67-9BAF9EDC5226}" type="sibTrans" cxnId="{74D98D63-4507-4A80-BE43-F18D4B69F87B}">
      <dgm:prSet/>
      <dgm:spPr/>
      <dgm:t>
        <a:bodyPr/>
        <a:lstStyle/>
        <a:p>
          <a:endParaRPr lang="ru-RU"/>
        </a:p>
      </dgm:t>
    </dgm:pt>
    <dgm:pt modelId="{B528F837-9E1F-4E24-800B-9725621B7FC9}">
      <dgm:prSet/>
      <dgm:spPr/>
      <dgm:t>
        <a:bodyPr/>
        <a:lstStyle/>
        <a:p>
          <a:r>
            <a:rPr lang="ru-RU"/>
            <a:t>• Сўзлари сони юқори кўрсаткичдан ошмаслиги керак  </a:t>
          </a:r>
        </a:p>
      </dgm:t>
    </dgm:pt>
    <dgm:pt modelId="{590FC294-6C92-423D-AC91-B0DBF62A0D24}" type="parTrans" cxnId="{0B5B209C-9BD7-4FE4-A491-1A9CCC2093F5}">
      <dgm:prSet/>
      <dgm:spPr/>
      <dgm:t>
        <a:bodyPr/>
        <a:lstStyle/>
        <a:p>
          <a:endParaRPr lang="ru-RU"/>
        </a:p>
      </dgm:t>
    </dgm:pt>
    <dgm:pt modelId="{79E625DF-8D2A-46CA-A146-38C105992774}" type="sibTrans" cxnId="{0B5B209C-9BD7-4FE4-A491-1A9CCC2093F5}">
      <dgm:prSet/>
      <dgm:spPr/>
      <dgm:t>
        <a:bodyPr/>
        <a:lstStyle/>
        <a:p>
          <a:endParaRPr lang="ru-RU"/>
        </a:p>
      </dgm:t>
    </dgm:pt>
    <dgm:pt modelId="{05ACA5AF-80D6-4044-A781-BB7C48A2DFC6}">
      <dgm:prSet/>
      <dgm:spPr/>
      <dgm:t>
        <a:bodyPr/>
        <a:lstStyle/>
        <a:p>
          <a:r>
            <a:rPr lang="ru-RU"/>
            <a:t>• Мамлакатингиз  маданиятига хос бўлган фикрларни  қўлламанг</a:t>
          </a:r>
        </a:p>
      </dgm:t>
    </dgm:pt>
    <dgm:pt modelId="{5CE91692-8018-4BEC-AC21-AF646D48D21F}" type="parTrans" cxnId="{802F0BA1-011E-4140-B0A0-A37DEFDE4D09}">
      <dgm:prSet/>
      <dgm:spPr/>
      <dgm:t>
        <a:bodyPr/>
        <a:lstStyle/>
        <a:p>
          <a:endParaRPr lang="ru-RU"/>
        </a:p>
      </dgm:t>
    </dgm:pt>
    <dgm:pt modelId="{A2F16702-AE19-47E0-9999-2B32610147D8}" type="sibTrans" cxnId="{802F0BA1-011E-4140-B0A0-A37DEFDE4D09}">
      <dgm:prSet/>
      <dgm:spPr/>
      <dgm:t>
        <a:bodyPr/>
        <a:lstStyle/>
        <a:p>
          <a:endParaRPr lang="ru-RU"/>
        </a:p>
      </dgm:t>
    </dgm:pt>
    <dgm:pt modelId="{C272ED45-154D-43D0-A1C4-5D4F3F3027F3}" type="pres">
      <dgm:prSet presAssocID="{E56C75C7-90D6-4C83-AA7E-9825E7C273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7BFFA78-8F72-4224-8CEB-1CB7275DA7D6}" type="pres">
      <dgm:prSet presAssocID="{24ECF032-AED8-418D-A826-EA0F8306E593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FCF154-F33B-4359-B77D-C36C60404CB1}" type="pres">
      <dgm:prSet presAssocID="{337B208D-B62B-448F-B851-AEAD7E168EA7}" presName="spacer" presStyleCnt="0"/>
      <dgm:spPr/>
    </dgm:pt>
    <dgm:pt modelId="{8209CFE9-10BA-4E84-B4C8-E56A543C50E2}" type="pres">
      <dgm:prSet presAssocID="{E3E50E75-6575-4DA8-99C5-8341A073EC75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9BCF96-F1B7-4129-AE13-5C4E03FAE74D}" type="pres">
      <dgm:prSet presAssocID="{C5CDB497-0EE4-4183-9574-009B60CF87AE}" presName="spacer" presStyleCnt="0"/>
      <dgm:spPr/>
    </dgm:pt>
    <dgm:pt modelId="{E3225105-E5E8-424B-B7F1-F49D1D211A16}" type="pres">
      <dgm:prSet presAssocID="{DD96F12F-249C-4E0E-9897-D6C551277E3E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09D364-EAB7-468F-8C19-B815E7838952}" type="pres">
      <dgm:prSet presAssocID="{DA0CE9B2-5355-41A7-8D7D-16B5A98FA67B}" presName="spacer" presStyleCnt="0"/>
      <dgm:spPr/>
    </dgm:pt>
    <dgm:pt modelId="{3D0A7CB2-232D-42F9-A1FF-BDD6D79BF83E}" type="pres">
      <dgm:prSet presAssocID="{AA14B4F1-984C-4819-BC3D-71CB93E80B47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530608-DCF1-40D0-88FE-F04870F4C97F}" type="pres">
      <dgm:prSet presAssocID="{4AB7BD49-571F-4E17-8F67-9BAF9EDC5226}" presName="spacer" presStyleCnt="0"/>
      <dgm:spPr/>
    </dgm:pt>
    <dgm:pt modelId="{FEEE3035-31A2-4966-81FD-EDDC3A387F6B}" type="pres">
      <dgm:prSet presAssocID="{B528F837-9E1F-4E24-800B-9725621B7FC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29B2EF-1CE8-4C0D-9B1C-14E6DE9C20D7}" type="pres">
      <dgm:prSet presAssocID="{79E625DF-8D2A-46CA-A146-38C105992774}" presName="spacer" presStyleCnt="0"/>
      <dgm:spPr/>
    </dgm:pt>
    <dgm:pt modelId="{6F3D096D-B6D3-43D7-AA22-370B0C5FA26A}" type="pres">
      <dgm:prSet presAssocID="{05ACA5AF-80D6-4044-A781-BB7C48A2DFC6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CE2570E-294C-4796-91A7-1DEF5CC1A1EC}" type="presOf" srcId="{AA14B4F1-984C-4819-BC3D-71CB93E80B47}" destId="{3D0A7CB2-232D-42F9-A1FF-BDD6D79BF83E}" srcOrd="0" destOrd="0" presId="urn:microsoft.com/office/officeart/2005/8/layout/vList2"/>
    <dgm:cxn modelId="{91EFA4F0-4036-48C3-B4B4-470DCDB06BBD}" type="presOf" srcId="{E3E50E75-6575-4DA8-99C5-8341A073EC75}" destId="{8209CFE9-10BA-4E84-B4C8-E56A543C50E2}" srcOrd="0" destOrd="0" presId="urn:microsoft.com/office/officeart/2005/8/layout/vList2"/>
    <dgm:cxn modelId="{D6E4B0D8-1891-4B84-8E88-F64B99E98E23}" srcId="{E56C75C7-90D6-4C83-AA7E-9825E7C27396}" destId="{E3E50E75-6575-4DA8-99C5-8341A073EC75}" srcOrd="1" destOrd="0" parTransId="{BF661CE1-1F6C-4AC9-81AC-7D9D6B7725A3}" sibTransId="{C5CDB497-0EE4-4183-9574-009B60CF87AE}"/>
    <dgm:cxn modelId="{090E61DE-F726-45F6-9553-1433FD6A807B}" type="presOf" srcId="{E56C75C7-90D6-4C83-AA7E-9825E7C27396}" destId="{C272ED45-154D-43D0-A1C4-5D4F3F3027F3}" srcOrd="0" destOrd="0" presId="urn:microsoft.com/office/officeart/2005/8/layout/vList2"/>
    <dgm:cxn modelId="{74D98D63-4507-4A80-BE43-F18D4B69F87B}" srcId="{E56C75C7-90D6-4C83-AA7E-9825E7C27396}" destId="{AA14B4F1-984C-4819-BC3D-71CB93E80B47}" srcOrd="3" destOrd="0" parTransId="{B5CA75A5-0647-4BE5-97D1-6D1B9E725752}" sibTransId="{4AB7BD49-571F-4E17-8F67-9BAF9EDC5226}"/>
    <dgm:cxn modelId="{64D68136-62E3-4FCC-B276-D5DC56D889EC}" type="presOf" srcId="{05ACA5AF-80D6-4044-A781-BB7C48A2DFC6}" destId="{6F3D096D-B6D3-43D7-AA22-370B0C5FA26A}" srcOrd="0" destOrd="0" presId="urn:microsoft.com/office/officeart/2005/8/layout/vList2"/>
    <dgm:cxn modelId="{0B5B209C-9BD7-4FE4-A491-1A9CCC2093F5}" srcId="{E56C75C7-90D6-4C83-AA7E-9825E7C27396}" destId="{B528F837-9E1F-4E24-800B-9725621B7FC9}" srcOrd="4" destOrd="0" parTransId="{590FC294-6C92-423D-AC91-B0DBF62A0D24}" sibTransId="{79E625DF-8D2A-46CA-A146-38C105992774}"/>
    <dgm:cxn modelId="{F32A1F12-78D0-4271-A843-B68AA46FE3E2}" type="presOf" srcId="{DD96F12F-249C-4E0E-9897-D6C551277E3E}" destId="{E3225105-E5E8-424B-B7F1-F49D1D211A16}" srcOrd="0" destOrd="0" presId="urn:microsoft.com/office/officeart/2005/8/layout/vList2"/>
    <dgm:cxn modelId="{6BC47752-BB59-468A-ADB7-3F62B690D008}" type="presOf" srcId="{24ECF032-AED8-418D-A826-EA0F8306E593}" destId="{57BFFA78-8F72-4224-8CEB-1CB7275DA7D6}" srcOrd="0" destOrd="0" presId="urn:microsoft.com/office/officeart/2005/8/layout/vList2"/>
    <dgm:cxn modelId="{AEE4CA0B-D382-4EF4-968B-87124C0C7443}" type="presOf" srcId="{B528F837-9E1F-4E24-800B-9725621B7FC9}" destId="{FEEE3035-31A2-4966-81FD-EDDC3A387F6B}" srcOrd="0" destOrd="0" presId="urn:microsoft.com/office/officeart/2005/8/layout/vList2"/>
    <dgm:cxn modelId="{A85EB7F9-C1A8-43CE-8CF8-5F96ACCC399C}" srcId="{E56C75C7-90D6-4C83-AA7E-9825E7C27396}" destId="{24ECF032-AED8-418D-A826-EA0F8306E593}" srcOrd="0" destOrd="0" parTransId="{4A8A557F-BC2D-4794-9FD9-1E4105CD1917}" sibTransId="{337B208D-B62B-448F-B851-AEAD7E168EA7}"/>
    <dgm:cxn modelId="{802F0BA1-011E-4140-B0A0-A37DEFDE4D09}" srcId="{E56C75C7-90D6-4C83-AA7E-9825E7C27396}" destId="{05ACA5AF-80D6-4044-A781-BB7C48A2DFC6}" srcOrd="5" destOrd="0" parTransId="{5CE91692-8018-4BEC-AC21-AF646D48D21F}" sibTransId="{A2F16702-AE19-47E0-9999-2B32610147D8}"/>
    <dgm:cxn modelId="{2988D06B-798E-48FE-959E-DD517C316013}" srcId="{E56C75C7-90D6-4C83-AA7E-9825E7C27396}" destId="{DD96F12F-249C-4E0E-9897-D6C551277E3E}" srcOrd="2" destOrd="0" parTransId="{1A29836D-296E-4573-8721-DFEF5521CB3C}" sibTransId="{DA0CE9B2-5355-41A7-8D7D-16B5A98FA67B}"/>
    <dgm:cxn modelId="{825C3C32-793D-4820-BF01-951A9E0E039B}" type="presParOf" srcId="{C272ED45-154D-43D0-A1C4-5D4F3F3027F3}" destId="{57BFFA78-8F72-4224-8CEB-1CB7275DA7D6}" srcOrd="0" destOrd="0" presId="urn:microsoft.com/office/officeart/2005/8/layout/vList2"/>
    <dgm:cxn modelId="{2F4C6080-7E4E-48A8-BD96-9E0B93645C3C}" type="presParOf" srcId="{C272ED45-154D-43D0-A1C4-5D4F3F3027F3}" destId="{C0FCF154-F33B-4359-B77D-C36C60404CB1}" srcOrd="1" destOrd="0" presId="urn:microsoft.com/office/officeart/2005/8/layout/vList2"/>
    <dgm:cxn modelId="{F594DE35-8747-4250-8311-89D9ED792CC6}" type="presParOf" srcId="{C272ED45-154D-43D0-A1C4-5D4F3F3027F3}" destId="{8209CFE9-10BA-4E84-B4C8-E56A543C50E2}" srcOrd="2" destOrd="0" presId="urn:microsoft.com/office/officeart/2005/8/layout/vList2"/>
    <dgm:cxn modelId="{E56F1EDD-69A3-4414-8023-2F325E898D86}" type="presParOf" srcId="{C272ED45-154D-43D0-A1C4-5D4F3F3027F3}" destId="{659BCF96-F1B7-4129-AE13-5C4E03FAE74D}" srcOrd="3" destOrd="0" presId="urn:microsoft.com/office/officeart/2005/8/layout/vList2"/>
    <dgm:cxn modelId="{C1C7FF6E-010A-4BE6-A8FE-0A877B946186}" type="presParOf" srcId="{C272ED45-154D-43D0-A1C4-5D4F3F3027F3}" destId="{E3225105-E5E8-424B-B7F1-F49D1D211A16}" srcOrd="4" destOrd="0" presId="urn:microsoft.com/office/officeart/2005/8/layout/vList2"/>
    <dgm:cxn modelId="{72EFE415-BDD3-42FC-B53F-5D31F2230D08}" type="presParOf" srcId="{C272ED45-154D-43D0-A1C4-5D4F3F3027F3}" destId="{B509D364-EAB7-468F-8C19-B815E7838952}" srcOrd="5" destOrd="0" presId="urn:microsoft.com/office/officeart/2005/8/layout/vList2"/>
    <dgm:cxn modelId="{53A7A9ED-30A7-4E41-9BBD-CB312E697723}" type="presParOf" srcId="{C272ED45-154D-43D0-A1C4-5D4F3F3027F3}" destId="{3D0A7CB2-232D-42F9-A1FF-BDD6D79BF83E}" srcOrd="6" destOrd="0" presId="urn:microsoft.com/office/officeart/2005/8/layout/vList2"/>
    <dgm:cxn modelId="{D1E473F9-063C-4E38-BE07-BC42A7E41453}" type="presParOf" srcId="{C272ED45-154D-43D0-A1C4-5D4F3F3027F3}" destId="{7C530608-DCF1-40D0-88FE-F04870F4C97F}" srcOrd="7" destOrd="0" presId="urn:microsoft.com/office/officeart/2005/8/layout/vList2"/>
    <dgm:cxn modelId="{D4B184DE-EDA6-4FD1-8E4D-94825E22AEA3}" type="presParOf" srcId="{C272ED45-154D-43D0-A1C4-5D4F3F3027F3}" destId="{FEEE3035-31A2-4966-81FD-EDDC3A387F6B}" srcOrd="8" destOrd="0" presId="urn:microsoft.com/office/officeart/2005/8/layout/vList2"/>
    <dgm:cxn modelId="{2795B325-2B86-48B4-9251-5994E3AA9F13}" type="presParOf" srcId="{C272ED45-154D-43D0-A1C4-5D4F3F3027F3}" destId="{8C29B2EF-1CE8-4C0D-9B1C-14E6DE9C20D7}" srcOrd="9" destOrd="0" presId="urn:microsoft.com/office/officeart/2005/8/layout/vList2"/>
    <dgm:cxn modelId="{C27CB245-C7DE-4818-9543-CA8B3475CC3F}" type="presParOf" srcId="{C272ED45-154D-43D0-A1C4-5D4F3F3027F3}" destId="{6F3D096D-B6D3-43D7-AA22-370B0C5FA26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EB34CC1-B233-41A0-98A5-5239DC8979AC}" type="doc">
      <dgm:prSet loTypeId="urn:microsoft.com/office/officeart/2005/8/layout/vList2" loCatId="list" qsTypeId="urn:microsoft.com/office/officeart/2005/8/quickstyle/3d3" qsCatId="3D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9792F868-1A83-4DF4-A376-A7F6697D74BF}">
      <dgm:prSet/>
      <dgm:spPr/>
      <dgm:t>
        <a:bodyPr/>
        <a:lstStyle/>
        <a:p>
          <a:r>
            <a:rPr lang="ru-RU"/>
            <a:t>Мақолангизни  осон топиш учун мўлжалланган </a:t>
          </a:r>
        </a:p>
      </dgm:t>
    </dgm:pt>
    <dgm:pt modelId="{4998A071-DB42-4699-9EEA-D47D9E5BE8A8}" type="parTrans" cxnId="{F39257CB-0E5C-4DD9-9D8B-8158F5C3EA89}">
      <dgm:prSet/>
      <dgm:spPr/>
      <dgm:t>
        <a:bodyPr/>
        <a:lstStyle/>
        <a:p>
          <a:endParaRPr lang="ru-RU"/>
        </a:p>
      </dgm:t>
    </dgm:pt>
    <dgm:pt modelId="{1E3EBFF8-C6BB-491D-A001-747C83C22C15}" type="sibTrans" cxnId="{F39257CB-0E5C-4DD9-9D8B-8158F5C3EA89}">
      <dgm:prSet/>
      <dgm:spPr/>
      <dgm:t>
        <a:bodyPr/>
        <a:lstStyle/>
        <a:p>
          <a:endParaRPr lang="ru-RU"/>
        </a:p>
      </dgm:t>
    </dgm:pt>
    <dgm:pt modelId="{2A512AFA-C6B1-458E-A675-1C867046813E}">
      <dgm:prSet/>
      <dgm:spPr/>
      <dgm:t>
        <a:bodyPr/>
        <a:lstStyle/>
        <a:p>
          <a:r>
            <a:rPr lang="ru-RU"/>
            <a:t>Идеал ҳолда, мақолани номи  ва абстрактидан олинган сўзлар эмас</a:t>
          </a:r>
        </a:p>
      </dgm:t>
    </dgm:pt>
    <dgm:pt modelId="{EC3E6E6A-5A96-4C1A-8BE5-53EB353D4F76}" type="parTrans" cxnId="{4FFAB8DE-B1A0-4A73-AF2A-41DA90747FFE}">
      <dgm:prSet/>
      <dgm:spPr/>
      <dgm:t>
        <a:bodyPr/>
        <a:lstStyle/>
        <a:p>
          <a:endParaRPr lang="ru-RU"/>
        </a:p>
      </dgm:t>
    </dgm:pt>
    <dgm:pt modelId="{12FF4821-9AE2-4F10-B79C-FAE10E40D1D6}" type="sibTrans" cxnId="{4FFAB8DE-B1A0-4A73-AF2A-41DA90747FFE}">
      <dgm:prSet/>
      <dgm:spPr/>
      <dgm:t>
        <a:bodyPr/>
        <a:lstStyle/>
        <a:p>
          <a:endParaRPr lang="ru-RU"/>
        </a:p>
      </dgm:t>
    </dgm:pt>
    <dgm:pt modelId="{6F6A9F7B-9117-4346-9222-C521EE1B3F7B}">
      <dgm:prSet/>
      <dgm:spPr/>
      <dgm:t>
        <a:bodyPr/>
        <a:lstStyle/>
        <a:p>
          <a:r>
            <a:rPr lang="ru-RU" dirty="0" err="1"/>
            <a:t>Мавзудан</a:t>
          </a:r>
          <a:r>
            <a:rPr lang="ru-RU" dirty="0"/>
            <a:t>   </a:t>
          </a:r>
          <a:r>
            <a:rPr lang="ru-RU" dirty="0" err="1"/>
            <a:t>алоҳида</a:t>
          </a:r>
          <a:r>
            <a:rPr lang="ru-RU" dirty="0"/>
            <a:t> </a:t>
          </a:r>
          <a:r>
            <a:rPr lang="ru-RU" dirty="0" err="1"/>
            <a:t>ва</a:t>
          </a:r>
          <a:r>
            <a:rPr lang="ru-RU" dirty="0"/>
            <a:t> </a:t>
          </a:r>
          <a:r>
            <a:rPr lang="ru-RU" dirty="0" err="1"/>
            <a:t>умумлашган</a:t>
          </a:r>
          <a:r>
            <a:rPr lang="ru-RU" dirty="0"/>
            <a:t> </a:t>
          </a:r>
          <a:r>
            <a:rPr lang="ru-RU" dirty="0" err="1"/>
            <a:t>холда</a:t>
          </a:r>
          <a:r>
            <a:rPr lang="ru-RU" dirty="0"/>
            <a:t> </a:t>
          </a:r>
          <a:r>
            <a:rPr lang="ru-RU" dirty="0" err="1"/>
            <a:t>бўлиши</a:t>
          </a:r>
          <a:r>
            <a:rPr lang="ru-RU" dirty="0"/>
            <a:t> </a:t>
          </a:r>
          <a:r>
            <a:rPr lang="ru-RU" dirty="0" err="1"/>
            <a:t>мумкин</a:t>
          </a:r>
          <a:endParaRPr lang="ru-RU" dirty="0"/>
        </a:p>
      </dgm:t>
    </dgm:pt>
    <dgm:pt modelId="{71DC8241-0B7D-4024-8F55-D41EF3380CC1}" type="parTrans" cxnId="{11DC81B6-473F-4F5A-9932-AB47B311B320}">
      <dgm:prSet/>
      <dgm:spPr/>
      <dgm:t>
        <a:bodyPr/>
        <a:lstStyle/>
        <a:p>
          <a:endParaRPr lang="ru-RU"/>
        </a:p>
      </dgm:t>
    </dgm:pt>
    <dgm:pt modelId="{36C305EB-E37A-4B34-815E-5598104BBD6F}" type="sibTrans" cxnId="{11DC81B6-473F-4F5A-9932-AB47B311B320}">
      <dgm:prSet/>
      <dgm:spPr/>
      <dgm:t>
        <a:bodyPr/>
        <a:lstStyle/>
        <a:p>
          <a:endParaRPr lang="ru-RU"/>
        </a:p>
      </dgm:t>
    </dgm:pt>
    <dgm:pt modelId="{23C73ADC-35C3-47D7-B22E-1B3BE37FFC59}" type="pres">
      <dgm:prSet presAssocID="{6EB34CC1-B233-41A0-98A5-5239DC8979A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CA22BB3-78FF-498D-ABCC-0FEFF7C9B7A6}" type="pres">
      <dgm:prSet presAssocID="{9792F868-1A83-4DF4-A376-A7F6697D74B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8949A15-91E1-4D67-8908-6FE2861C4B27}" type="pres">
      <dgm:prSet presAssocID="{1E3EBFF8-C6BB-491D-A001-747C83C22C15}" presName="spacer" presStyleCnt="0"/>
      <dgm:spPr/>
    </dgm:pt>
    <dgm:pt modelId="{C0864DAF-E904-40DE-8CDE-12B1ACF89ED8}" type="pres">
      <dgm:prSet presAssocID="{2A512AFA-C6B1-458E-A675-1C867046813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770216-25B1-4084-8A04-8413EFB8E3F3}" type="pres">
      <dgm:prSet presAssocID="{12FF4821-9AE2-4F10-B79C-FAE10E40D1D6}" presName="spacer" presStyleCnt="0"/>
      <dgm:spPr/>
    </dgm:pt>
    <dgm:pt modelId="{5CCF2B1D-9765-4E40-972A-2F7D79A5A61A}" type="pres">
      <dgm:prSet presAssocID="{6F6A9F7B-9117-4346-9222-C521EE1B3F7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D1B60CC-2BC9-42FA-8517-8EB039C58C99}" type="presOf" srcId="{6F6A9F7B-9117-4346-9222-C521EE1B3F7B}" destId="{5CCF2B1D-9765-4E40-972A-2F7D79A5A61A}" srcOrd="0" destOrd="0" presId="urn:microsoft.com/office/officeart/2005/8/layout/vList2"/>
    <dgm:cxn modelId="{065C84A1-FD19-4999-BD13-7080217B872A}" type="presOf" srcId="{2A512AFA-C6B1-458E-A675-1C867046813E}" destId="{C0864DAF-E904-40DE-8CDE-12B1ACF89ED8}" srcOrd="0" destOrd="0" presId="urn:microsoft.com/office/officeart/2005/8/layout/vList2"/>
    <dgm:cxn modelId="{11DC81B6-473F-4F5A-9932-AB47B311B320}" srcId="{6EB34CC1-B233-41A0-98A5-5239DC8979AC}" destId="{6F6A9F7B-9117-4346-9222-C521EE1B3F7B}" srcOrd="2" destOrd="0" parTransId="{71DC8241-0B7D-4024-8F55-D41EF3380CC1}" sibTransId="{36C305EB-E37A-4B34-815E-5598104BBD6F}"/>
    <dgm:cxn modelId="{F39257CB-0E5C-4DD9-9D8B-8158F5C3EA89}" srcId="{6EB34CC1-B233-41A0-98A5-5239DC8979AC}" destId="{9792F868-1A83-4DF4-A376-A7F6697D74BF}" srcOrd="0" destOrd="0" parTransId="{4998A071-DB42-4699-9EEA-D47D9E5BE8A8}" sibTransId="{1E3EBFF8-C6BB-491D-A001-747C83C22C15}"/>
    <dgm:cxn modelId="{991875DA-A764-4457-8120-D22FCAC52E8B}" type="presOf" srcId="{9792F868-1A83-4DF4-A376-A7F6697D74BF}" destId="{ECA22BB3-78FF-498D-ABCC-0FEFF7C9B7A6}" srcOrd="0" destOrd="0" presId="urn:microsoft.com/office/officeart/2005/8/layout/vList2"/>
    <dgm:cxn modelId="{88AE5397-67C6-4C0F-9606-DF4154F6A784}" type="presOf" srcId="{6EB34CC1-B233-41A0-98A5-5239DC8979AC}" destId="{23C73ADC-35C3-47D7-B22E-1B3BE37FFC59}" srcOrd="0" destOrd="0" presId="urn:microsoft.com/office/officeart/2005/8/layout/vList2"/>
    <dgm:cxn modelId="{4FFAB8DE-B1A0-4A73-AF2A-41DA90747FFE}" srcId="{6EB34CC1-B233-41A0-98A5-5239DC8979AC}" destId="{2A512AFA-C6B1-458E-A675-1C867046813E}" srcOrd="1" destOrd="0" parTransId="{EC3E6E6A-5A96-4C1A-8BE5-53EB353D4F76}" sibTransId="{12FF4821-9AE2-4F10-B79C-FAE10E40D1D6}"/>
    <dgm:cxn modelId="{B28EFAB3-7FC2-4693-8182-FAC6ACADFC95}" type="presParOf" srcId="{23C73ADC-35C3-47D7-B22E-1B3BE37FFC59}" destId="{ECA22BB3-78FF-498D-ABCC-0FEFF7C9B7A6}" srcOrd="0" destOrd="0" presId="urn:microsoft.com/office/officeart/2005/8/layout/vList2"/>
    <dgm:cxn modelId="{C35F4848-48F2-4DC5-812D-E9E23EE9BE05}" type="presParOf" srcId="{23C73ADC-35C3-47D7-B22E-1B3BE37FFC59}" destId="{D8949A15-91E1-4D67-8908-6FE2861C4B27}" srcOrd="1" destOrd="0" presId="urn:microsoft.com/office/officeart/2005/8/layout/vList2"/>
    <dgm:cxn modelId="{9AF6376D-1618-4B04-9212-12BCD82FAA7C}" type="presParOf" srcId="{23C73ADC-35C3-47D7-B22E-1B3BE37FFC59}" destId="{C0864DAF-E904-40DE-8CDE-12B1ACF89ED8}" srcOrd="2" destOrd="0" presId="urn:microsoft.com/office/officeart/2005/8/layout/vList2"/>
    <dgm:cxn modelId="{DAFF3F4E-579F-4667-9703-08AA35732B74}" type="presParOf" srcId="{23C73ADC-35C3-47D7-B22E-1B3BE37FFC59}" destId="{40770216-25B1-4084-8A04-8413EFB8E3F3}" srcOrd="3" destOrd="0" presId="urn:microsoft.com/office/officeart/2005/8/layout/vList2"/>
    <dgm:cxn modelId="{3B3D3C66-6099-4A96-8490-957DC60393E5}" type="presParOf" srcId="{23C73ADC-35C3-47D7-B22E-1B3BE37FFC59}" destId="{5CCF2B1D-9765-4E40-972A-2F7D79A5A6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3D59055-7462-4B31-829C-D50DA2A32834}" type="doc">
      <dgm:prSet loTypeId="urn:microsoft.com/office/officeart/2008/layout/VerticalCurvedList" loCatId="list" qsTypeId="urn:microsoft.com/office/officeart/2005/8/quickstyle/3d3" qsCatId="3D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C7553CE0-3020-4FA3-9A3E-D1298F1EA580}">
      <dgm:prSet/>
      <dgm:spPr/>
      <dgm:t>
        <a:bodyPr/>
        <a:lstStyle/>
        <a:p>
          <a:r>
            <a:rPr lang="ru-RU" dirty="0" err="1"/>
            <a:t>Халқаро</a:t>
          </a:r>
          <a:r>
            <a:rPr lang="ru-RU" dirty="0"/>
            <a:t> </a:t>
          </a:r>
          <a:r>
            <a:rPr lang="ru-RU" dirty="0" err="1"/>
            <a:t>долзарб</a:t>
          </a:r>
          <a:r>
            <a:rPr lang="ru-RU" dirty="0"/>
            <a:t> </a:t>
          </a:r>
          <a:r>
            <a:rPr lang="ru-RU" dirty="0" err="1"/>
            <a:t>манбалардан</a:t>
          </a:r>
          <a:r>
            <a:rPr lang="ru-RU" dirty="0"/>
            <a:t> </a:t>
          </a:r>
          <a:r>
            <a:rPr lang="ru-RU" dirty="0" err="1"/>
            <a:t>фойдаланиш</a:t>
          </a:r>
          <a:r>
            <a:rPr lang="ru-RU" dirty="0"/>
            <a:t>  </a:t>
          </a:r>
          <a:r>
            <a:rPr lang="ru-RU" dirty="0" err="1"/>
            <a:t>мухим</a:t>
          </a:r>
          <a:r>
            <a:rPr lang="ru-RU" dirty="0"/>
            <a:t> </a:t>
          </a:r>
          <a:r>
            <a:rPr lang="ru-RU" dirty="0" err="1"/>
            <a:t>аҳамиятга</a:t>
          </a:r>
          <a:r>
            <a:rPr lang="ru-RU" dirty="0"/>
            <a:t> </a:t>
          </a:r>
          <a:r>
            <a:rPr lang="ru-RU" dirty="0" err="1"/>
            <a:t>эга</a:t>
          </a:r>
          <a:r>
            <a:rPr lang="ru-RU" dirty="0"/>
            <a:t> </a:t>
          </a:r>
        </a:p>
      </dgm:t>
    </dgm:pt>
    <dgm:pt modelId="{3A032BF9-AF7C-4A28-9DF9-95BA54232FD4}" type="parTrans" cxnId="{48258142-0E6C-4061-8049-3A64B2842A36}">
      <dgm:prSet/>
      <dgm:spPr/>
      <dgm:t>
        <a:bodyPr/>
        <a:lstStyle/>
        <a:p>
          <a:endParaRPr lang="ru-RU"/>
        </a:p>
      </dgm:t>
    </dgm:pt>
    <dgm:pt modelId="{90ABF20C-4111-4020-A284-9494BD050232}" type="sibTrans" cxnId="{48258142-0E6C-4061-8049-3A64B2842A36}">
      <dgm:prSet/>
      <dgm:spPr/>
      <dgm:t>
        <a:bodyPr/>
        <a:lstStyle/>
        <a:p>
          <a:endParaRPr lang="ru-RU"/>
        </a:p>
      </dgm:t>
    </dgm:pt>
    <dgm:pt modelId="{E74189A8-6722-44AA-A516-3773D5A2E7F3}">
      <dgm:prSet/>
      <dgm:spPr/>
      <dgm:t>
        <a:bodyPr/>
        <a:lstStyle/>
        <a:p>
          <a:r>
            <a:rPr lang="ru-RU"/>
            <a:t>Тадқиқотингиз соҳасидаги нуфузли мақолаларга ҳаволалар бўлиши шарт  </a:t>
          </a:r>
        </a:p>
      </dgm:t>
    </dgm:pt>
    <dgm:pt modelId="{2BD40D36-6965-4140-BE34-6D1A154C98C4}" type="parTrans" cxnId="{6BC78EF6-701F-46AF-9444-9326423A77AF}">
      <dgm:prSet/>
      <dgm:spPr/>
      <dgm:t>
        <a:bodyPr/>
        <a:lstStyle/>
        <a:p>
          <a:endParaRPr lang="ru-RU"/>
        </a:p>
      </dgm:t>
    </dgm:pt>
    <dgm:pt modelId="{086CEF8F-5A2A-49D2-AF2B-C330D21BD389}" type="sibTrans" cxnId="{6BC78EF6-701F-46AF-9444-9326423A77AF}">
      <dgm:prSet/>
      <dgm:spPr/>
      <dgm:t>
        <a:bodyPr/>
        <a:lstStyle/>
        <a:p>
          <a:endParaRPr lang="ru-RU"/>
        </a:p>
      </dgm:t>
    </dgm:pt>
    <dgm:pt modelId="{FBC400B3-1DDE-43E5-B833-0CC757B3B7BF}">
      <dgm:prSet/>
      <dgm:spPr/>
      <dgm:t>
        <a:bodyPr/>
        <a:lstStyle/>
        <a:p>
          <a:r>
            <a:rPr lang="ru-RU"/>
            <a:t>Матндаги ҳаволалар библиография рўйхатидаги манбаларга мувофиқ келиши лозим</a:t>
          </a:r>
        </a:p>
      </dgm:t>
    </dgm:pt>
    <dgm:pt modelId="{20D241C4-BFE0-424F-9B60-494F0126DDC2}" type="parTrans" cxnId="{87DE7982-B955-4C43-A055-2F415753DCBD}">
      <dgm:prSet/>
      <dgm:spPr/>
      <dgm:t>
        <a:bodyPr/>
        <a:lstStyle/>
        <a:p>
          <a:endParaRPr lang="ru-RU"/>
        </a:p>
      </dgm:t>
    </dgm:pt>
    <dgm:pt modelId="{68BA285E-4C8A-4F71-99A0-1A3FBE7DB7F0}" type="sibTrans" cxnId="{87DE7982-B955-4C43-A055-2F415753DCBD}">
      <dgm:prSet/>
      <dgm:spPr/>
      <dgm:t>
        <a:bodyPr/>
        <a:lstStyle/>
        <a:p>
          <a:endParaRPr lang="ru-RU"/>
        </a:p>
      </dgm:t>
    </dgm:pt>
    <dgm:pt modelId="{D1BAB3D9-B9AF-47A9-AAAF-248A37599F66}">
      <dgm:prSet/>
      <dgm:spPr/>
      <dgm:t>
        <a:bodyPr/>
        <a:lstStyle/>
        <a:p>
          <a:r>
            <a:rPr lang="ru-RU"/>
            <a:t>Юқори технологик соҳаларда ҳаволаларнинг аксарияти сўнгги йиллардаги маълумотлардан иборат  бўлиши керак.</a:t>
          </a:r>
        </a:p>
      </dgm:t>
    </dgm:pt>
    <dgm:pt modelId="{1FE38678-67FE-4DE4-8ACE-5A48CCD56D83}" type="parTrans" cxnId="{65FB8BE7-8BDF-48D0-9727-7ECE45815B19}">
      <dgm:prSet/>
      <dgm:spPr/>
      <dgm:t>
        <a:bodyPr/>
        <a:lstStyle/>
        <a:p>
          <a:endParaRPr lang="ru-RU"/>
        </a:p>
      </dgm:t>
    </dgm:pt>
    <dgm:pt modelId="{3E4B3870-F502-4DEC-B707-04A4B57C9BD1}" type="sibTrans" cxnId="{65FB8BE7-8BDF-48D0-9727-7ECE45815B19}">
      <dgm:prSet/>
      <dgm:spPr/>
      <dgm:t>
        <a:bodyPr/>
        <a:lstStyle/>
        <a:p>
          <a:endParaRPr lang="ru-RU"/>
        </a:p>
      </dgm:t>
    </dgm:pt>
    <dgm:pt modelId="{5995384B-EB6F-4E4A-B0D3-B7CE4EA4FA0A}">
      <dgm:prSet/>
      <dgm:spPr/>
      <dgm:t>
        <a:bodyPr/>
        <a:lstStyle/>
        <a:p>
          <a:r>
            <a:rPr lang="ru-RU"/>
            <a:t>Ноўрин иқтибос келтиришларни  (ўз ишларига иқтибос келтириш) олдини олинг </a:t>
          </a:r>
        </a:p>
      </dgm:t>
    </dgm:pt>
    <dgm:pt modelId="{7D9A0473-843C-4E69-8D4C-2A8EDB481406}" type="parTrans" cxnId="{829D01A5-DD3C-4AEE-A4B9-53D6A12AEF5C}">
      <dgm:prSet/>
      <dgm:spPr/>
      <dgm:t>
        <a:bodyPr/>
        <a:lstStyle/>
        <a:p>
          <a:endParaRPr lang="ru-RU"/>
        </a:p>
      </dgm:t>
    </dgm:pt>
    <dgm:pt modelId="{B98BA75F-CEE4-432E-9F6D-C8BBE4EEEBDF}" type="sibTrans" cxnId="{829D01A5-DD3C-4AEE-A4B9-53D6A12AEF5C}">
      <dgm:prSet/>
      <dgm:spPr/>
      <dgm:t>
        <a:bodyPr/>
        <a:lstStyle/>
        <a:p>
          <a:endParaRPr lang="ru-RU"/>
        </a:p>
      </dgm:t>
    </dgm:pt>
    <dgm:pt modelId="{F07A2BB5-70C8-47E0-8E94-5F5B387A7C0D}">
      <dgm:prSet/>
      <dgm:spPr/>
      <dgm:t>
        <a:bodyPr/>
        <a:lstStyle/>
        <a:p>
          <a:r>
            <a:rPr lang="ru-RU"/>
            <a:t>Баъзи бир журналларда ҳаволалар сони чекланган бўлади</a:t>
          </a:r>
        </a:p>
      </dgm:t>
    </dgm:pt>
    <dgm:pt modelId="{587614ED-A046-4F99-893D-CCD766E5E7C8}" type="parTrans" cxnId="{B0873F94-7182-4982-9D4E-221FC9C69ECC}">
      <dgm:prSet/>
      <dgm:spPr/>
      <dgm:t>
        <a:bodyPr/>
        <a:lstStyle/>
        <a:p>
          <a:endParaRPr lang="ru-RU"/>
        </a:p>
      </dgm:t>
    </dgm:pt>
    <dgm:pt modelId="{16243C46-8C91-405C-8F7F-BD6FEA2CC076}" type="sibTrans" cxnId="{B0873F94-7182-4982-9D4E-221FC9C69ECC}">
      <dgm:prSet/>
      <dgm:spPr/>
      <dgm:t>
        <a:bodyPr/>
        <a:lstStyle/>
        <a:p>
          <a:endParaRPr lang="ru-RU"/>
        </a:p>
      </dgm:t>
    </dgm:pt>
    <dgm:pt modelId="{A6BA31BA-EB99-4850-971F-B9C79C955499}">
      <dgm:prSet/>
      <dgm:spPr/>
      <dgm:t>
        <a:bodyPr/>
        <a:lstStyle/>
        <a:p>
          <a:r>
            <a:rPr lang="ru-RU"/>
            <a:t>Ҳаволаларни расмийлаштиришга  қўйилган талабларга риоя қилинг </a:t>
          </a:r>
        </a:p>
      </dgm:t>
    </dgm:pt>
    <dgm:pt modelId="{FB034EE1-8131-4BDF-85C5-89331AD728BD}" type="parTrans" cxnId="{D36B9938-C639-47E9-AD25-7BBF297B39EB}">
      <dgm:prSet/>
      <dgm:spPr/>
      <dgm:t>
        <a:bodyPr/>
        <a:lstStyle/>
        <a:p>
          <a:endParaRPr lang="ru-RU"/>
        </a:p>
      </dgm:t>
    </dgm:pt>
    <dgm:pt modelId="{78D2BB08-4D15-4554-A773-C2DF7224F1AF}" type="sibTrans" cxnId="{D36B9938-C639-47E9-AD25-7BBF297B39EB}">
      <dgm:prSet/>
      <dgm:spPr/>
      <dgm:t>
        <a:bodyPr/>
        <a:lstStyle/>
        <a:p>
          <a:endParaRPr lang="ru-RU"/>
        </a:p>
      </dgm:t>
    </dgm:pt>
    <dgm:pt modelId="{DE4CA9D2-8CC4-4CCE-B1BF-EC1D7D8C4233}">
      <dgm:prSet/>
      <dgm:spPr/>
      <dgm:t>
        <a:bodyPr/>
        <a:lstStyle/>
        <a:p>
          <a:endParaRPr lang="ru-RU"/>
        </a:p>
      </dgm:t>
    </dgm:pt>
    <dgm:pt modelId="{527A9B5D-C588-42A2-A64A-447141B8EF6D}" type="parTrans" cxnId="{17A768A0-7CB4-46DF-B239-2B1F85535914}">
      <dgm:prSet/>
      <dgm:spPr/>
      <dgm:t>
        <a:bodyPr/>
        <a:lstStyle/>
        <a:p>
          <a:endParaRPr lang="ru-RU"/>
        </a:p>
      </dgm:t>
    </dgm:pt>
    <dgm:pt modelId="{FCF947CF-DA2B-4F03-964C-21DA613780AE}" type="sibTrans" cxnId="{17A768A0-7CB4-46DF-B239-2B1F85535914}">
      <dgm:prSet/>
      <dgm:spPr/>
      <dgm:t>
        <a:bodyPr/>
        <a:lstStyle/>
        <a:p>
          <a:endParaRPr lang="ru-RU"/>
        </a:p>
      </dgm:t>
    </dgm:pt>
    <dgm:pt modelId="{A7EC1AFA-CB9C-4A0D-ADC6-329FA75D0996}" type="pres">
      <dgm:prSet presAssocID="{E3D59055-7462-4B31-829C-D50DA2A3283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AAC23A15-1FF0-4055-8845-27C6B2648708}" type="pres">
      <dgm:prSet presAssocID="{E3D59055-7462-4B31-829C-D50DA2A32834}" presName="Name1" presStyleCnt="0"/>
      <dgm:spPr/>
    </dgm:pt>
    <dgm:pt modelId="{4238EE2C-3A41-4080-A4A6-3FC480F4D540}" type="pres">
      <dgm:prSet presAssocID="{E3D59055-7462-4B31-829C-D50DA2A32834}" presName="cycle" presStyleCnt="0"/>
      <dgm:spPr/>
    </dgm:pt>
    <dgm:pt modelId="{7E4196C8-D1EA-43C3-91A6-D70BD525A17A}" type="pres">
      <dgm:prSet presAssocID="{E3D59055-7462-4B31-829C-D50DA2A32834}" presName="srcNode" presStyleLbl="node1" presStyleIdx="0" presStyleCnt="7"/>
      <dgm:spPr/>
    </dgm:pt>
    <dgm:pt modelId="{5369FD6D-AA2F-4E95-81D1-4732E2677ADB}" type="pres">
      <dgm:prSet presAssocID="{E3D59055-7462-4B31-829C-D50DA2A32834}" presName="conn" presStyleLbl="parChTrans1D2" presStyleIdx="0" presStyleCnt="1"/>
      <dgm:spPr/>
      <dgm:t>
        <a:bodyPr/>
        <a:lstStyle/>
        <a:p>
          <a:endParaRPr lang="ru-RU"/>
        </a:p>
      </dgm:t>
    </dgm:pt>
    <dgm:pt modelId="{A45D9CD1-D5BB-40E7-A68B-58E667CD7DE4}" type="pres">
      <dgm:prSet presAssocID="{E3D59055-7462-4B31-829C-D50DA2A32834}" presName="extraNode" presStyleLbl="node1" presStyleIdx="0" presStyleCnt="7"/>
      <dgm:spPr/>
    </dgm:pt>
    <dgm:pt modelId="{51BE8AEE-70F2-4906-9E2F-42CD2158EE95}" type="pres">
      <dgm:prSet presAssocID="{E3D59055-7462-4B31-829C-D50DA2A32834}" presName="dstNode" presStyleLbl="node1" presStyleIdx="0" presStyleCnt="7"/>
      <dgm:spPr/>
    </dgm:pt>
    <dgm:pt modelId="{0A888DC7-CB6D-4834-AD47-949A9D8D13E5}" type="pres">
      <dgm:prSet presAssocID="{C7553CE0-3020-4FA3-9A3E-D1298F1EA580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01F69C-61C3-4967-98A8-15B939FF5BB1}" type="pres">
      <dgm:prSet presAssocID="{C7553CE0-3020-4FA3-9A3E-D1298F1EA580}" presName="accent_1" presStyleCnt="0"/>
      <dgm:spPr/>
    </dgm:pt>
    <dgm:pt modelId="{BF167750-B87F-492D-9644-F967A8576D64}" type="pres">
      <dgm:prSet presAssocID="{C7553CE0-3020-4FA3-9A3E-D1298F1EA580}" presName="accentRepeatNode" presStyleLbl="solidFgAcc1" presStyleIdx="0" presStyleCnt="7"/>
      <dgm:spPr/>
    </dgm:pt>
    <dgm:pt modelId="{E44F4837-345A-4CEF-94CE-0ED874B5925E}" type="pres">
      <dgm:prSet presAssocID="{E74189A8-6722-44AA-A516-3773D5A2E7F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007B5EF-13B2-4E55-9D03-C27222EC74B9}" type="pres">
      <dgm:prSet presAssocID="{E74189A8-6722-44AA-A516-3773D5A2E7F3}" presName="accent_2" presStyleCnt="0"/>
      <dgm:spPr/>
    </dgm:pt>
    <dgm:pt modelId="{A1D94714-3F6B-4D09-B3E8-CF8C313964D2}" type="pres">
      <dgm:prSet presAssocID="{E74189A8-6722-44AA-A516-3773D5A2E7F3}" presName="accentRepeatNode" presStyleLbl="solidFgAcc1" presStyleIdx="1" presStyleCnt="7"/>
      <dgm:spPr/>
    </dgm:pt>
    <dgm:pt modelId="{399E3E5A-3E4C-4741-9F06-7830C321D36F}" type="pres">
      <dgm:prSet presAssocID="{FBC400B3-1DDE-43E5-B833-0CC757B3B7BF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C9B187F-D172-4201-B714-D9AB10126523}" type="pres">
      <dgm:prSet presAssocID="{FBC400B3-1DDE-43E5-B833-0CC757B3B7BF}" presName="accent_3" presStyleCnt="0"/>
      <dgm:spPr/>
    </dgm:pt>
    <dgm:pt modelId="{33FBAD91-3DFC-46AD-B0C2-0BC64ABE7296}" type="pres">
      <dgm:prSet presAssocID="{FBC400B3-1DDE-43E5-B833-0CC757B3B7BF}" presName="accentRepeatNode" presStyleLbl="solidFgAcc1" presStyleIdx="2" presStyleCnt="7"/>
      <dgm:spPr/>
    </dgm:pt>
    <dgm:pt modelId="{56BE0DBE-EDF1-45C3-9469-52505DE3A00E}" type="pres">
      <dgm:prSet presAssocID="{D1BAB3D9-B9AF-47A9-AAAF-248A37599F66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038400B-44D4-4519-A8B9-C7E75FCB7E14}" type="pres">
      <dgm:prSet presAssocID="{D1BAB3D9-B9AF-47A9-AAAF-248A37599F66}" presName="accent_4" presStyleCnt="0"/>
      <dgm:spPr/>
    </dgm:pt>
    <dgm:pt modelId="{1C4F40A9-9ADD-4276-846A-8A68CA30A2C6}" type="pres">
      <dgm:prSet presAssocID="{D1BAB3D9-B9AF-47A9-AAAF-248A37599F66}" presName="accentRepeatNode" presStyleLbl="solidFgAcc1" presStyleIdx="3" presStyleCnt="7"/>
      <dgm:spPr/>
    </dgm:pt>
    <dgm:pt modelId="{D0A4FD60-7186-455C-AC8E-3A97702511E9}" type="pres">
      <dgm:prSet presAssocID="{5995384B-EB6F-4E4A-B0D3-B7CE4EA4FA0A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E85066-2169-498A-A297-7CA97E6DFA35}" type="pres">
      <dgm:prSet presAssocID="{5995384B-EB6F-4E4A-B0D3-B7CE4EA4FA0A}" presName="accent_5" presStyleCnt="0"/>
      <dgm:spPr/>
    </dgm:pt>
    <dgm:pt modelId="{1F6F357E-0B1D-445F-ACAC-FC9A9526A3D1}" type="pres">
      <dgm:prSet presAssocID="{5995384B-EB6F-4E4A-B0D3-B7CE4EA4FA0A}" presName="accentRepeatNode" presStyleLbl="solidFgAcc1" presStyleIdx="4" presStyleCnt="7"/>
      <dgm:spPr/>
    </dgm:pt>
    <dgm:pt modelId="{14CBE817-0B18-4619-B3C5-12B3040CFAC4}" type="pres">
      <dgm:prSet presAssocID="{F07A2BB5-70C8-47E0-8E94-5F5B387A7C0D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ED04F6-D106-441A-A02C-393D4F307A7D}" type="pres">
      <dgm:prSet presAssocID="{F07A2BB5-70C8-47E0-8E94-5F5B387A7C0D}" presName="accent_6" presStyleCnt="0"/>
      <dgm:spPr/>
    </dgm:pt>
    <dgm:pt modelId="{00A8C07C-A594-4CDD-BE8F-C42E41C8AF79}" type="pres">
      <dgm:prSet presAssocID="{F07A2BB5-70C8-47E0-8E94-5F5B387A7C0D}" presName="accentRepeatNode" presStyleLbl="solidFgAcc1" presStyleIdx="5" presStyleCnt="7"/>
      <dgm:spPr/>
    </dgm:pt>
    <dgm:pt modelId="{7B5E7ED1-79A5-4726-817C-2759AB5DE53C}" type="pres">
      <dgm:prSet presAssocID="{A6BA31BA-EB99-4850-971F-B9C79C955499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C3988B-F423-49FB-97A5-D9CDF57E3450}" type="pres">
      <dgm:prSet presAssocID="{A6BA31BA-EB99-4850-971F-B9C79C955499}" presName="accent_7" presStyleCnt="0"/>
      <dgm:spPr/>
    </dgm:pt>
    <dgm:pt modelId="{871CA42E-3947-449B-AE10-30C63DE21582}" type="pres">
      <dgm:prSet presAssocID="{A6BA31BA-EB99-4850-971F-B9C79C955499}" presName="accentRepeatNode" presStyleLbl="solidFgAcc1" presStyleIdx="6" presStyleCnt="7"/>
      <dgm:spPr/>
    </dgm:pt>
  </dgm:ptLst>
  <dgm:cxnLst>
    <dgm:cxn modelId="{E9DCB889-AED4-45E1-8ED9-EA64DE7F18F2}" type="presOf" srcId="{FBC400B3-1DDE-43E5-B833-0CC757B3B7BF}" destId="{399E3E5A-3E4C-4741-9F06-7830C321D36F}" srcOrd="0" destOrd="0" presId="urn:microsoft.com/office/officeart/2008/layout/VerticalCurvedList"/>
    <dgm:cxn modelId="{61A65B8C-3F2A-4991-B00C-98B1388A679F}" type="presOf" srcId="{F07A2BB5-70C8-47E0-8E94-5F5B387A7C0D}" destId="{14CBE817-0B18-4619-B3C5-12B3040CFAC4}" srcOrd="0" destOrd="0" presId="urn:microsoft.com/office/officeart/2008/layout/VerticalCurvedList"/>
    <dgm:cxn modelId="{491FB1DB-E3F7-4640-B7D6-796D953CFFC5}" type="presOf" srcId="{E3D59055-7462-4B31-829C-D50DA2A32834}" destId="{A7EC1AFA-CB9C-4A0D-ADC6-329FA75D0996}" srcOrd="0" destOrd="0" presId="urn:microsoft.com/office/officeart/2008/layout/VerticalCurvedList"/>
    <dgm:cxn modelId="{D36B9938-C639-47E9-AD25-7BBF297B39EB}" srcId="{E3D59055-7462-4B31-829C-D50DA2A32834}" destId="{A6BA31BA-EB99-4850-971F-B9C79C955499}" srcOrd="6" destOrd="0" parTransId="{FB034EE1-8131-4BDF-85C5-89331AD728BD}" sibTransId="{78D2BB08-4D15-4554-A773-C2DF7224F1AF}"/>
    <dgm:cxn modelId="{17A768A0-7CB4-46DF-B239-2B1F85535914}" srcId="{E3D59055-7462-4B31-829C-D50DA2A32834}" destId="{DE4CA9D2-8CC4-4CCE-B1BF-EC1D7D8C4233}" srcOrd="7" destOrd="0" parTransId="{527A9B5D-C588-42A2-A64A-447141B8EF6D}" sibTransId="{FCF947CF-DA2B-4F03-964C-21DA613780AE}"/>
    <dgm:cxn modelId="{48258142-0E6C-4061-8049-3A64B2842A36}" srcId="{E3D59055-7462-4B31-829C-D50DA2A32834}" destId="{C7553CE0-3020-4FA3-9A3E-D1298F1EA580}" srcOrd="0" destOrd="0" parTransId="{3A032BF9-AF7C-4A28-9DF9-95BA54232FD4}" sibTransId="{90ABF20C-4111-4020-A284-9494BD050232}"/>
    <dgm:cxn modelId="{FFBCCF28-FD80-4BAD-ADD1-2F590BF0D3CB}" type="presOf" srcId="{E74189A8-6722-44AA-A516-3773D5A2E7F3}" destId="{E44F4837-345A-4CEF-94CE-0ED874B5925E}" srcOrd="0" destOrd="0" presId="urn:microsoft.com/office/officeart/2008/layout/VerticalCurvedList"/>
    <dgm:cxn modelId="{87DE7982-B955-4C43-A055-2F415753DCBD}" srcId="{E3D59055-7462-4B31-829C-D50DA2A32834}" destId="{FBC400B3-1DDE-43E5-B833-0CC757B3B7BF}" srcOrd="2" destOrd="0" parTransId="{20D241C4-BFE0-424F-9B60-494F0126DDC2}" sibTransId="{68BA285E-4C8A-4F71-99A0-1A3FBE7DB7F0}"/>
    <dgm:cxn modelId="{72E00000-B2A4-42D3-B3E6-84B518CE52DE}" type="presOf" srcId="{5995384B-EB6F-4E4A-B0D3-B7CE4EA4FA0A}" destId="{D0A4FD60-7186-455C-AC8E-3A97702511E9}" srcOrd="0" destOrd="0" presId="urn:microsoft.com/office/officeart/2008/layout/VerticalCurvedList"/>
    <dgm:cxn modelId="{65FB8BE7-8BDF-48D0-9727-7ECE45815B19}" srcId="{E3D59055-7462-4B31-829C-D50DA2A32834}" destId="{D1BAB3D9-B9AF-47A9-AAAF-248A37599F66}" srcOrd="3" destOrd="0" parTransId="{1FE38678-67FE-4DE4-8ACE-5A48CCD56D83}" sibTransId="{3E4B3870-F502-4DEC-B707-04A4B57C9BD1}"/>
    <dgm:cxn modelId="{8C6CE4E8-FDF1-40FB-A358-273E52E80B20}" type="presOf" srcId="{90ABF20C-4111-4020-A284-9494BD050232}" destId="{5369FD6D-AA2F-4E95-81D1-4732E2677ADB}" srcOrd="0" destOrd="0" presId="urn:microsoft.com/office/officeart/2008/layout/VerticalCurvedList"/>
    <dgm:cxn modelId="{6BC78EF6-701F-46AF-9444-9326423A77AF}" srcId="{E3D59055-7462-4B31-829C-D50DA2A32834}" destId="{E74189A8-6722-44AA-A516-3773D5A2E7F3}" srcOrd="1" destOrd="0" parTransId="{2BD40D36-6965-4140-BE34-6D1A154C98C4}" sibTransId="{086CEF8F-5A2A-49D2-AF2B-C330D21BD389}"/>
    <dgm:cxn modelId="{829D01A5-DD3C-4AEE-A4B9-53D6A12AEF5C}" srcId="{E3D59055-7462-4B31-829C-D50DA2A32834}" destId="{5995384B-EB6F-4E4A-B0D3-B7CE4EA4FA0A}" srcOrd="4" destOrd="0" parTransId="{7D9A0473-843C-4E69-8D4C-2A8EDB481406}" sibTransId="{B98BA75F-CEE4-432E-9F6D-C8BBE4EEEBDF}"/>
    <dgm:cxn modelId="{B0873F94-7182-4982-9D4E-221FC9C69ECC}" srcId="{E3D59055-7462-4B31-829C-D50DA2A32834}" destId="{F07A2BB5-70C8-47E0-8E94-5F5B387A7C0D}" srcOrd="5" destOrd="0" parTransId="{587614ED-A046-4F99-893D-CCD766E5E7C8}" sibTransId="{16243C46-8C91-405C-8F7F-BD6FEA2CC076}"/>
    <dgm:cxn modelId="{AB384891-6DAC-41C2-B5B8-8EED0E25A3CD}" type="presOf" srcId="{D1BAB3D9-B9AF-47A9-AAAF-248A37599F66}" destId="{56BE0DBE-EDF1-45C3-9469-52505DE3A00E}" srcOrd="0" destOrd="0" presId="urn:microsoft.com/office/officeart/2008/layout/VerticalCurvedList"/>
    <dgm:cxn modelId="{A55FA072-3E28-4121-917F-37C9068C5078}" type="presOf" srcId="{C7553CE0-3020-4FA3-9A3E-D1298F1EA580}" destId="{0A888DC7-CB6D-4834-AD47-949A9D8D13E5}" srcOrd="0" destOrd="0" presId="urn:microsoft.com/office/officeart/2008/layout/VerticalCurvedList"/>
    <dgm:cxn modelId="{47CF51A6-5F47-4EC5-B0C6-A649AC86887A}" type="presOf" srcId="{A6BA31BA-EB99-4850-971F-B9C79C955499}" destId="{7B5E7ED1-79A5-4726-817C-2759AB5DE53C}" srcOrd="0" destOrd="0" presId="urn:microsoft.com/office/officeart/2008/layout/VerticalCurvedList"/>
    <dgm:cxn modelId="{A6F0737A-1D5F-40E0-BA5F-7AB86065A406}" type="presParOf" srcId="{A7EC1AFA-CB9C-4A0D-ADC6-329FA75D0996}" destId="{AAC23A15-1FF0-4055-8845-27C6B2648708}" srcOrd="0" destOrd="0" presId="urn:microsoft.com/office/officeart/2008/layout/VerticalCurvedList"/>
    <dgm:cxn modelId="{8A41BEC1-6BD4-4A26-8518-6EA066304A8E}" type="presParOf" srcId="{AAC23A15-1FF0-4055-8845-27C6B2648708}" destId="{4238EE2C-3A41-4080-A4A6-3FC480F4D540}" srcOrd="0" destOrd="0" presId="urn:microsoft.com/office/officeart/2008/layout/VerticalCurvedList"/>
    <dgm:cxn modelId="{A7030F41-3E8D-493B-8B78-75F674AAC961}" type="presParOf" srcId="{4238EE2C-3A41-4080-A4A6-3FC480F4D540}" destId="{7E4196C8-D1EA-43C3-91A6-D70BD525A17A}" srcOrd="0" destOrd="0" presId="urn:microsoft.com/office/officeart/2008/layout/VerticalCurvedList"/>
    <dgm:cxn modelId="{4989C5D6-2D80-46D0-9ADD-98DA7852773E}" type="presParOf" srcId="{4238EE2C-3A41-4080-A4A6-3FC480F4D540}" destId="{5369FD6D-AA2F-4E95-81D1-4732E2677ADB}" srcOrd="1" destOrd="0" presId="urn:microsoft.com/office/officeart/2008/layout/VerticalCurvedList"/>
    <dgm:cxn modelId="{110409E0-BAFC-4EA2-9883-40E94B586FAE}" type="presParOf" srcId="{4238EE2C-3A41-4080-A4A6-3FC480F4D540}" destId="{A45D9CD1-D5BB-40E7-A68B-58E667CD7DE4}" srcOrd="2" destOrd="0" presId="urn:microsoft.com/office/officeart/2008/layout/VerticalCurvedList"/>
    <dgm:cxn modelId="{7082262B-FE0A-4D94-B240-D9ACC8766FD4}" type="presParOf" srcId="{4238EE2C-3A41-4080-A4A6-3FC480F4D540}" destId="{51BE8AEE-70F2-4906-9E2F-42CD2158EE95}" srcOrd="3" destOrd="0" presId="urn:microsoft.com/office/officeart/2008/layout/VerticalCurvedList"/>
    <dgm:cxn modelId="{676B5C9B-0E87-4C77-B637-469F93CA233F}" type="presParOf" srcId="{AAC23A15-1FF0-4055-8845-27C6B2648708}" destId="{0A888DC7-CB6D-4834-AD47-949A9D8D13E5}" srcOrd="1" destOrd="0" presId="urn:microsoft.com/office/officeart/2008/layout/VerticalCurvedList"/>
    <dgm:cxn modelId="{C2D7296F-362F-4494-8E46-C6DDE0E54D2B}" type="presParOf" srcId="{AAC23A15-1FF0-4055-8845-27C6B2648708}" destId="{B901F69C-61C3-4967-98A8-15B939FF5BB1}" srcOrd="2" destOrd="0" presId="urn:microsoft.com/office/officeart/2008/layout/VerticalCurvedList"/>
    <dgm:cxn modelId="{763D07D2-0252-4EA7-9317-6681FB6A3F2A}" type="presParOf" srcId="{B901F69C-61C3-4967-98A8-15B939FF5BB1}" destId="{BF167750-B87F-492D-9644-F967A8576D64}" srcOrd="0" destOrd="0" presId="urn:microsoft.com/office/officeart/2008/layout/VerticalCurvedList"/>
    <dgm:cxn modelId="{7E7EC168-5B8D-4012-8C40-95F686B298EB}" type="presParOf" srcId="{AAC23A15-1FF0-4055-8845-27C6B2648708}" destId="{E44F4837-345A-4CEF-94CE-0ED874B5925E}" srcOrd="3" destOrd="0" presId="urn:microsoft.com/office/officeart/2008/layout/VerticalCurvedList"/>
    <dgm:cxn modelId="{EB708B9B-0FAB-40BF-B9A1-6F116F886409}" type="presParOf" srcId="{AAC23A15-1FF0-4055-8845-27C6B2648708}" destId="{5007B5EF-13B2-4E55-9D03-C27222EC74B9}" srcOrd="4" destOrd="0" presId="urn:microsoft.com/office/officeart/2008/layout/VerticalCurvedList"/>
    <dgm:cxn modelId="{9A2F13B1-568A-4B39-BCC4-BCA06BBB83C9}" type="presParOf" srcId="{5007B5EF-13B2-4E55-9D03-C27222EC74B9}" destId="{A1D94714-3F6B-4D09-B3E8-CF8C313964D2}" srcOrd="0" destOrd="0" presId="urn:microsoft.com/office/officeart/2008/layout/VerticalCurvedList"/>
    <dgm:cxn modelId="{371ECE2A-F88A-40A8-9B64-2037579232BD}" type="presParOf" srcId="{AAC23A15-1FF0-4055-8845-27C6B2648708}" destId="{399E3E5A-3E4C-4741-9F06-7830C321D36F}" srcOrd="5" destOrd="0" presId="urn:microsoft.com/office/officeart/2008/layout/VerticalCurvedList"/>
    <dgm:cxn modelId="{376247CD-B05B-481C-B312-654FC64705B3}" type="presParOf" srcId="{AAC23A15-1FF0-4055-8845-27C6B2648708}" destId="{2C9B187F-D172-4201-B714-D9AB10126523}" srcOrd="6" destOrd="0" presId="urn:microsoft.com/office/officeart/2008/layout/VerticalCurvedList"/>
    <dgm:cxn modelId="{4091BF59-D44D-46C5-934A-1CD281674AE7}" type="presParOf" srcId="{2C9B187F-D172-4201-B714-D9AB10126523}" destId="{33FBAD91-3DFC-46AD-B0C2-0BC64ABE7296}" srcOrd="0" destOrd="0" presId="urn:microsoft.com/office/officeart/2008/layout/VerticalCurvedList"/>
    <dgm:cxn modelId="{CFBE38A1-A3CE-45B8-A1E4-95795D88FA6B}" type="presParOf" srcId="{AAC23A15-1FF0-4055-8845-27C6B2648708}" destId="{56BE0DBE-EDF1-45C3-9469-52505DE3A00E}" srcOrd="7" destOrd="0" presId="urn:microsoft.com/office/officeart/2008/layout/VerticalCurvedList"/>
    <dgm:cxn modelId="{8DC2AB22-3EFE-4551-9453-84BBA53B7F5E}" type="presParOf" srcId="{AAC23A15-1FF0-4055-8845-27C6B2648708}" destId="{2038400B-44D4-4519-A8B9-C7E75FCB7E14}" srcOrd="8" destOrd="0" presId="urn:microsoft.com/office/officeart/2008/layout/VerticalCurvedList"/>
    <dgm:cxn modelId="{23936F5C-64CF-4276-9B6C-D71A6688B6CB}" type="presParOf" srcId="{2038400B-44D4-4519-A8B9-C7E75FCB7E14}" destId="{1C4F40A9-9ADD-4276-846A-8A68CA30A2C6}" srcOrd="0" destOrd="0" presId="urn:microsoft.com/office/officeart/2008/layout/VerticalCurvedList"/>
    <dgm:cxn modelId="{138C163C-7B98-44F8-B62C-5469502A38A1}" type="presParOf" srcId="{AAC23A15-1FF0-4055-8845-27C6B2648708}" destId="{D0A4FD60-7186-455C-AC8E-3A97702511E9}" srcOrd="9" destOrd="0" presId="urn:microsoft.com/office/officeart/2008/layout/VerticalCurvedList"/>
    <dgm:cxn modelId="{72C37FF5-7579-430C-8799-7495F40EC211}" type="presParOf" srcId="{AAC23A15-1FF0-4055-8845-27C6B2648708}" destId="{D4E85066-2169-498A-A297-7CA97E6DFA35}" srcOrd="10" destOrd="0" presId="urn:microsoft.com/office/officeart/2008/layout/VerticalCurvedList"/>
    <dgm:cxn modelId="{83499E00-1984-4B98-A4DE-BB23B72379C9}" type="presParOf" srcId="{D4E85066-2169-498A-A297-7CA97E6DFA35}" destId="{1F6F357E-0B1D-445F-ACAC-FC9A9526A3D1}" srcOrd="0" destOrd="0" presId="urn:microsoft.com/office/officeart/2008/layout/VerticalCurvedList"/>
    <dgm:cxn modelId="{1E66A910-3A89-4A14-B42C-9822EE7DB24F}" type="presParOf" srcId="{AAC23A15-1FF0-4055-8845-27C6B2648708}" destId="{14CBE817-0B18-4619-B3C5-12B3040CFAC4}" srcOrd="11" destOrd="0" presId="urn:microsoft.com/office/officeart/2008/layout/VerticalCurvedList"/>
    <dgm:cxn modelId="{FAA6AE83-ACED-40F9-9992-0867CE533ABC}" type="presParOf" srcId="{AAC23A15-1FF0-4055-8845-27C6B2648708}" destId="{E6ED04F6-D106-441A-A02C-393D4F307A7D}" srcOrd="12" destOrd="0" presId="urn:microsoft.com/office/officeart/2008/layout/VerticalCurvedList"/>
    <dgm:cxn modelId="{73EC84E2-DD9D-463A-8CBE-03C1E5599784}" type="presParOf" srcId="{E6ED04F6-D106-441A-A02C-393D4F307A7D}" destId="{00A8C07C-A594-4CDD-BE8F-C42E41C8AF79}" srcOrd="0" destOrd="0" presId="urn:microsoft.com/office/officeart/2008/layout/VerticalCurvedList"/>
    <dgm:cxn modelId="{A7852268-AE70-440A-BBA6-EA690C45FB92}" type="presParOf" srcId="{AAC23A15-1FF0-4055-8845-27C6B2648708}" destId="{7B5E7ED1-79A5-4726-817C-2759AB5DE53C}" srcOrd="13" destOrd="0" presId="urn:microsoft.com/office/officeart/2008/layout/VerticalCurvedList"/>
    <dgm:cxn modelId="{0C77BF79-8E8C-4AEE-827F-BC7D62C697DB}" type="presParOf" srcId="{AAC23A15-1FF0-4055-8845-27C6B2648708}" destId="{DEC3988B-F423-49FB-97A5-D9CDF57E3450}" srcOrd="14" destOrd="0" presId="urn:microsoft.com/office/officeart/2008/layout/VerticalCurvedList"/>
    <dgm:cxn modelId="{F9FF885C-5A8B-4FBD-A071-4D206AA5E43C}" type="presParOf" srcId="{DEC3988B-F423-49FB-97A5-D9CDF57E3450}" destId="{871CA42E-3947-449B-AE10-30C63DE2158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380BD-0A9B-4081-A11F-5CD40B739516}" type="doc">
      <dgm:prSet loTypeId="urn:microsoft.com/office/officeart/2005/8/layout/vList2" loCatId="list" qsTypeId="urn:microsoft.com/office/officeart/2005/8/quickstyle/3d1" qsCatId="3D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B9C3269B-BEDE-4827-B08A-CEE720A6DC19}">
      <dgm:prSet/>
      <dgm:spPr/>
      <dgm:t>
        <a:bodyPr/>
        <a:lstStyle/>
        <a:p>
          <a:r>
            <a:rPr lang="en-US"/>
            <a:t>1. </a:t>
          </a:r>
          <a:r>
            <a:rPr lang="uz-Cyrl-UZ"/>
            <a:t>Энг йирик илмий таҳлилий </a:t>
          </a:r>
          <a:r>
            <a:rPr lang="ru-RU"/>
            <a:t>платформа</a:t>
          </a:r>
        </a:p>
      </dgm:t>
    </dgm:pt>
    <dgm:pt modelId="{18E0D3CA-D7EB-4EAB-BC63-748056AB4D5F}" type="parTrans" cxnId="{ABD7D966-98C6-4183-ABA2-68CCC79F3898}">
      <dgm:prSet/>
      <dgm:spPr/>
      <dgm:t>
        <a:bodyPr/>
        <a:lstStyle/>
        <a:p>
          <a:endParaRPr lang="ru-RU"/>
        </a:p>
      </dgm:t>
    </dgm:pt>
    <dgm:pt modelId="{B84B194E-884B-4284-9E9E-47E39672DE6C}" type="sibTrans" cxnId="{ABD7D966-98C6-4183-ABA2-68CCC79F3898}">
      <dgm:prSet/>
      <dgm:spPr/>
      <dgm:t>
        <a:bodyPr/>
        <a:lstStyle/>
        <a:p>
          <a:endParaRPr lang="ru-RU"/>
        </a:p>
      </dgm:t>
    </dgm:pt>
    <dgm:pt modelId="{0C468FEC-ECAA-4B4E-84A2-C7F5CA3D6CD7}">
      <dgm:prSet/>
      <dgm:spPr/>
      <dgm:t>
        <a:bodyPr/>
        <a:lstStyle/>
        <a:p>
          <a:r>
            <a:rPr lang="ru-RU"/>
            <a:t>2. Бу ерда нафақат  электрон кутубхона балки илмий ишлар билан шуғулланиш учун қулай воситалар мавжуд</a:t>
          </a:r>
        </a:p>
      </dgm:t>
    </dgm:pt>
    <dgm:pt modelId="{59AB1C85-BEA1-4247-8F24-E2FEBC52324B}" type="parTrans" cxnId="{98E823E2-CB21-4955-BCD0-DA2EEEF1171F}">
      <dgm:prSet/>
      <dgm:spPr/>
      <dgm:t>
        <a:bodyPr/>
        <a:lstStyle/>
        <a:p>
          <a:endParaRPr lang="ru-RU"/>
        </a:p>
      </dgm:t>
    </dgm:pt>
    <dgm:pt modelId="{C8F550EE-5656-4B45-9B33-5CD51DFE5D4F}" type="sibTrans" cxnId="{98E823E2-CB21-4955-BCD0-DA2EEEF1171F}">
      <dgm:prSet/>
      <dgm:spPr/>
      <dgm:t>
        <a:bodyPr/>
        <a:lstStyle/>
        <a:p>
          <a:endParaRPr lang="ru-RU"/>
        </a:p>
      </dgm:t>
    </dgm:pt>
    <dgm:pt modelId="{1D68CA2E-6988-4B3D-954C-5EC4FD61920D}">
      <dgm:prSet/>
      <dgm:spPr/>
      <dgm:t>
        <a:bodyPr/>
        <a:lstStyle/>
        <a:p>
          <a:r>
            <a:rPr lang="ru-RU"/>
            <a:t>3. Айнан </a:t>
          </a:r>
          <a:r>
            <a:rPr lang="en-US"/>
            <a:t>WEB OF SCIENCE </a:t>
          </a:r>
          <a:r>
            <a:rPr lang="uz-Cyrl-UZ"/>
            <a:t> таҳлилий воситалари ёрдамида </a:t>
          </a:r>
          <a:r>
            <a:rPr lang="ru-RU"/>
            <a:t>журналларнинг ИМПАКТ-ФАТКОРИ ҳисоблаб чиқилади( бошқа веб-сайтлар, ташкилотлар ва ҳ.к. эмас)</a:t>
          </a:r>
        </a:p>
      </dgm:t>
    </dgm:pt>
    <dgm:pt modelId="{0667ADDF-B957-454B-BDB0-57F06D5B5331}" type="parTrans" cxnId="{FF599718-09AE-49F6-A049-66578246FC30}">
      <dgm:prSet/>
      <dgm:spPr/>
      <dgm:t>
        <a:bodyPr/>
        <a:lstStyle/>
        <a:p>
          <a:endParaRPr lang="ru-RU"/>
        </a:p>
      </dgm:t>
    </dgm:pt>
    <dgm:pt modelId="{44B20BBB-4C12-4DC0-9762-3915D896ECD1}" type="sibTrans" cxnId="{FF599718-09AE-49F6-A049-66578246FC30}">
      <dgm:prSet/>
      <dgm:spPr/>
      <dgm:t>
        <a:bodyPr/>
        <a:lstStyle/>
        <a:p>
          <a:endParaRPr lang="ru-RU"/>
        </a:p>
      </dgm:t>
    </dgm:pt>
    <dgm:pt modelId="{970FFF3E-5BB6-43CF-BE37-D669ED8FFABB}" type="pres">
      <dgm:prSet presAssocID="{2B5380BD-0A9B-4081-A11F-5CD40B73951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8B8525A-D20A-40F7-AB38-4AE15A9D0278}" type="pres">
      <dgm:prSet presAssocID="{B9C3269B-BEDE-4827-B08A-CEE720A6DC1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910CBA-DE54-43A9-AA12-7CE7731A9A6D}" type="pres">
      <dgm:prSet presAssocID="{B84B194E-884B-4284-9E9E-47E39672DE6C}" presName="spacer" presStyleCnt="0"/>
      <dgm:spPr/>
    </dgm:pt>
    <dgm:pt modelId="{784D844B-07D7-4381-8DAA-2E0D3698D0D3}" type="pres">
      <dgm:prSet presAssocID="{0C468FEC-ECAA-4B4E-84A2-C7F5CA3D6CD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FD7F2B0-BB39-4229-931D-12C74785748F}" type="pres">
      <dgm:prSet presAssocID="{C8F550EE-5656-4B45-9B33-5CD51DFE5D4F}" presName="spacer" presStyleCnt="0"/>
      <dgm:spPr/>
    </dgm:pt>
    <dgm:pt modelId="{66C706AF-0BCB-4755-8FF8-F1AB63C07552}" type="pres">
      <dgm:prSet presAssocID="{1D68CA2E-6988-4B3D-954C-5EC4FD61920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317EAD3-A102-4796-AF84-CB6FFC7667E1}" type="presOf" srcId="{1D68CA2E-6988-4B3D-954C-5EC4FD61920D}" destId="{66C706AF-0BCB-4755-8FF8-F1AB63C07552}" srcOrd="0" destOrd="0" presId="urn:microsoft.com/office/officeart/2005/8/layout/vList2"/>
    <dgm:cxn modelId="{82A10A46-559E-46D3-80F3-BA4E9CF1AF29}" type="presOf" srcId="{2B5380BD-0A9B-4081-A11F-5CD40B739516}" destId="{970FFF3E-5BB6-43CF-BE37-D669ED8FFABB}" srcOrd="0" destOrd="0" presId="urn:microsoft.com/office/officeart/2005/8/layout/vList2"/>
    <dgm:cxn modelId="{92FA10AC-CAD2-4749-8C5C-AA185A4B911E}" type="presOf" srcId="{B9C3269B-BEDE-4827-B08A-CEE720A6DC19}" destId="{18B8525A-D20A-40F7-AB38-4AE15A9D0278}" srcOrd="0" destOrd="0" presId="urn:microsoft.com/office/officeart/2005/8/layout/vList2"/>
    <dgm:cxn modelId="{FF599718-09AE-49F6-A049-66578246FC30}" srcId="{2B5380BD-0A9B-4081-A11F-5CD40B739516}" destId="{1D68CA2E-6988-4B3D-954C-5EC4FD61920D}" srcOrd="2" destOrd="0" parTransId="{0667ADDF-B957-454B-BDB0-57F06D5B5331}" sibTransId="{44B20BBB-4C12-4DC0-9762-3915D896ECD1}"/>
    <dgm:cxn modelId="{ABD7D966-98C6-4183-ABA2-68CCC79F3898}" srcId="{2B5380BD-0A9B-4081-A11F-5CD40B739516}" destId="{B9C3269B-BEDE-4827-B08A-CEE720A6DC19}" srcOrd="0" destOrd="0" parTransId="{18E0D3CA-D7EB-4EAB-BC63-748056AB4D5F}" sibTransId="{B84B194E-884B-4284-9E9E-47E39672DE6C}"/>
    <dgm:cxn modelId="{40F7E518-68DB-4F07-8016-E05357F890EE}" type="presOf" srcId="{0C468FEC-ECAA-4B4E-84A2-C7F5CA3D6CD7}" destId="{784D844B-07D7-4381-8DAA-2E0D3698D0D3}" srcOrd="0" destOrd="0" presId="urn:microsoft.com/office/officeart/2005/8/layout/vList2"/>
    <dgm:cxn modelId="{98E823E2-CB21-4955-BCD0-DA2EEEF1171F}" srcId="{2B5380BD-0A9B-4081-A11F-5CD40B739516}" destId="{0C468FEC-ECAA-4B4E-84A2-C7F5CA3D6CD7}" srcOrd="1" destOrd="0" parTransId="{59AB1C85-BEA1-4247-8F24-E2FEBC52324B}" sibTransId="{C8F550EE-5656-4B45-9B33-5CD51DFE5D4F}"/>
    <dgm:cxn modelId="{004F75B9-53C1-4D80-9CDA-FA0DD820B564}" type="presParOf" srcId="{970FFF3E-5BB6-43CF-BE37-D669ED8FFABB}" destId="{18B8525A-D20A-40F7-AB38-4AE15A9D0278}" srcOrd="0" destOrd="0" presId="urn:microsoft.com/office/officeart/2005/8/layout/vList2"/>
    <dgm:cxn modelId="{BA8CE6C8-DFE7-444A-B7A2-7079CACECC45}" type="presParOf" srcId="{970FFF3E-5BB6-43CF-BE37-D669ED8FFABB}" destId="{CC910CBA-DE54-43A9-AA12-7CE7731A9A6D}" srcOrd="1" destOrd="0" presId="urn:microsoft.com/office/officeart/2005/8/layout/vList2"/>
    <dgm:cxn modelId="{EF1BAB16-6AB0-4A44-BE32-062898463B0C}" type="presParOf" srcId="{970FFF3E-5BB6-43CF-BE37-D669ED8FFABB}" destId="{784D844B-07D7-4381-8DAA-2E0D3698D0D3}" srcOrd="2" destOrd="0" presId="urn:microsoft.com/office/officeart/2005/8/layout/vList2"/>
    <dgm:cxn modelId="{70CE16FF-AD74-45CB-9099-B2CBCA23DEF3}" type="presParOf" srcId="{970FFF3E-5BB6-43CF-BE37-D669ED8FFABB}" destId="{BFD7F2B0-BB39-4229-931D-12C74785748F}" srcOrd="3" destOrd="0" presId="urn:microsoft.com/office/officeart/2005/8/layout/vList2"/>
    <dgm:cxn modelId="{015DAD08-F939-4733-BAC1-911A0AACFC32}" type="presParOf" srcId="{970FFF3E-5BB6-43CF-BE37-D669ED8FFABB}" destId="{66C706AF-0BCB-4755-8FF8-F1AB63C075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47700C-F622-4515-98C5-94B542416F73}" type="doc">
      <dgm:prSet loTypeId="urn:microsoft.com/office/officeart/2005/8/layout/process1" loCatId="process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4D3D4880-A4E4-47DF-8870-1B67B291D1C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1. WEB OF SCIENCE CORE COLLECTION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библиографик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мақолаларнинг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марказий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тўплами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ҳисобланади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1.млрд.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библиографик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ёзувлар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, +60 млн.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мақолалар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,  120 000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илмий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анжуманлар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тўпламлари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, 30% -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тўлиқ</a:t>
          </a:r>
          <a:r>
            <a:rPr lang="ru-RU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матнли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32757D-5019-4ABA-8836-A583EF17D8D1}" type="parTrans" cxnId="{25EE9F43-6731-457D-B44A-BDCB8455FBFD}">
      <dgm:prSet/>
      <dgm:spPr/>
      <dgm:t>
        <a:bodyPr/>
        <a:lstStyle/>
        <a:p>
          <a:endParaRPr lang="ru-RU"/>
        </a:p>
      </dgm:t>
    </dgm:pt>
    <dgm:pt modelId="{ACFCBA27-0448-431D-AE5F-0EC29132DBE5}" type="sibTrans" cxnId="{25EE9F43-6731-457D-B44A-BDCB8455FBFD}">
      <dgm:prSet/>
      <dgm:spPr/>
      <dgm:t>
        <a:bodyPr/>
        <a:lstStyle/>
        <a:p>
          <a:endParaRPr lang="ru-RU"/>
        </a:p>
      </dgm:t>
    </dgm:pt>
    <dgm:pt modelId="{50DCEEC3-2CC2-44A8-BBAE-FA69B2EF9CE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 MEDLINE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F1130C-FDD1-437A-8948-7F5B0A4492DD}" type="parTrans" cxnId="{06B8989A-E9EC-4E50-88C9-A15C3B4BBB85}">
      <dgm:prSet/>
      <dgm:spPr/>
      <dgm:t>
        <a:bodyPr/>
        <a:lstStyle/>
        <a:p>
          <a:endParaRPr lang="ru-RU"/>
        </a:p>
      </dgm:t>
    </dgm:pt>
    <dgm:pt modelId="{DBCB84FE-9939-47C2-B183-AA6FDBE282BA}" type="sibTrans" cxnId="{06B8989A-E9EC-4E50-88C9-A15C3B4BBB85}">
      <dgm:prSet/>
      <dgm:spPr/>
      <dgm:t>
        <a:bodyPr/>
        <a:lstStyle/>
        <a:p>
          <a:endParaRPr lang="ru-RU"/>
        </a:p>
      </dgm:t>
    </dgm:pt>
    <dgm:pt modelId="{D8931EBD-B13D-401E-B806-D1260D23FF6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 RUSSIAN SCIENCE CITATION INDEX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B88C4F-7600-41A8-9C04-1B3DC99FA034}" type="parTrans" cxnId="{56C35235-4211-48B5-BE15-55CBD5A7AC9A}">
      <dgm:prSet/>
      <dgm:spPr/>
      <dgm:t>
        <a:bodyPr/>
        <a:lstStyle/>
        <a:p>
          <a:endParaRPr lang="ru-RU"/>
        </a:p>
      </dgm:t>
    </dgm:pt>
    <dgm:pt modelId="{44C9A77C-93CD-4B15-B7E4-ECD13299B4DD}" type="sibTrans" cxnId="{56C35235-4211-48B5-BE15-55CBD5A7AC9A}">
      <dgm:prSet/>
      <dgm:spPr/>
      <dgm:t>
        <a:bodyPr/>
        <a:lstStyle/>
        <a:p>
          <a:endParaRPr lang="ru-RU"/>
        </a:p>
      </dgm:t>
    </dgm:pt>
    <dgm:pt modelId="{C4ADCD6E-6D3A-45B1-A4A2-D0F5A46893D2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4. SCIELO, KOREAN JOURNAL DATABASE – </a:t>
          </a:r>
          <a:r>
            <a:rPr lang="uz-Cyrl-UZ" dirty="0">
              <a:latin typeface="Times New Roman" panose="02020603050405020304" pitchFamily="18" charset="0"/>
              <a:cs typeface="Times New Roman" panose="02020603050405020304" pitchFamily="18" charset="0"/>
            </a:rPr>
            <a:t>минтақавий маълумотлар базалари</a:t>
          </a:r>
          <a:endParaRPr lang="ru-RU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43B2D9-B279-4DBB-8623-EDDC2E39CD26}" type="parTrans" cxnId="{D6A60302-B560-43E5-975E-22E7237FFB93}">
      <dgm:prSet/>
      <dgm:spPr/>
      <dgm:t>
        <a:bodyPr/>
        <a:lstStyle/>
        <a:p>
          <a:endParaRPr lang="ru-RU"/>
        </a:p>
      </dgm:t>
    </dgm:pt>
    <dgm:pt modelId="{CAA08BEF-C1B9-4E01-A262-C4F53957F98C}" type="sibTrans" cxnId="{D6A60302-B560-43E5-975E-22E7237FFB93}">
      <dgm:prSet/>
      <dgm:spPr/>
      <dgm:t>
        <a:bodyPr/>
        <a:lstStyle/>
        <a:p>
          <a:endParaRPr lang="ru-RU"/>
        </a:p>
      </dgm:t>
    </dgm:pt>
    <dgm:pt modelId="{B4AE98A8-0AD9-4CE6-A439-41CE9B1FA445}" type="pres">
      <dgm:prSet presAssocID="{EB47700C-F622-4515-98C5-94B542416F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413740D-E5C5-4971-A5CF-6FB6F4BF37C1}" type="pres">
      <dgm:prSet presAssocID="{4D3D4880-A4E4-47DF-8870-1B67B291D1C6}" presName="node" presStyleLbl="node1" presStyleIdx="0" presStyleCnt="4" custScaleX="11214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B139FB-F3FD-41F9-995A-B3BD00D2D781}" type="pres">
      <dgm:prSet presAssocID="{ACFCBA27-0448-431D-AE5F-0EC29132DBE5}" presName="sibTrans" presStyleLbl="sibTrans2D1" presStyleIdx="0" presStyleCnt="3"/>
      <dgm:spPr/>
      <dgm:t>
        <a:bodyPr/>
        <a:lstStyle/>
        <a:p>
          <a:endParaRPr lang="ru-RU"/>
        </a:p>
      </dgm:t>
    </dgm:pt>
    <dgm:pt modelId="{E267C070-DEF0-4590-8A4D-2115C45699AB}" type="pres">
      <dgm:prSet presAssocID="{ACFCBA27-0448-431D-AE5F-0EC29132DBE5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7A8106EB-87BF-4FF1-A52A-294C56497294}" type="pres">
      <dgm:prSet presAssocID="{50DCEEC3-2CC2-44A8-BBAE-FA69B2EF9CE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2F4B9BE-5323-4C03-9228-9C56071A0826}" type="pres">
      <dgm:prSet presAssocID="{DBCB84FE-9939-47C2-B183-AA6FDBE282BA}" presName="sibTrans" presStyleLbl="sibTrans2D1" presStyleIdx="1" presStyleCnt="3"/>
      <dgm:spPr/>
      <dgm:t>
        <a:bodyPr/>
        <a:lstStyle/>
        <a:p>
          <a:endParaRPr lang="ru-RU"/>
        </a:p>
      </dgm:t>
    </dgm:pt>
    <dgm:pt modelId="{11F24983-2CFA-432A-9390-F1BACEFB0D19}" type="pres">
      <dgm:prSet presAssocID="{DBCB84FE-9939-47C2-B183-AA6FDBE282BA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E0906B98-6387-4D93-AAC2-4BE31AC3739E}" type="pres">
      <dgm:prSet presAssocID="{D8931EBD-B13D-401E-B806-D1260D23FF6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C8B2C5-0087-4290-A68A-22271895C6CF}" type="pres">
      <dgm:prSet presAssocID="{44C9A77C-93CD-4B15-B7E4-ECD13299B4DD}" presName="sibTrans" presStyleLbl="sibTrans2D1" presStyleIdx="2" presStyleCnt="3"/>
      <dgm:spPr/>
      <dgm:t>
        <a:bodyPr/>
        <a:lstStyle/>
        <a:p>
          <a:endParaRPr lang="ru-RU"/>
        </a:p>
      </dgm:t>
    </dgm:pt>
    <dgm:pt modelId="{4E0B99B4-EC14-4B64-88F6-556C92EB64F2}" type="pres">
      <dgm:prSet presAssocID="{44C9A77C-93CD-4B15-B7E4-ECD13299B4DD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EFDBD299-33EE-47CA-8368-C5D21CD2E683}" type="pres">
      <dgm:prSet presAssocID="{C4ADCD6E-6D3A-45B1-A4A2-D0F5A46893D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6FDB556-BB31-4DAD-86B5-8BCEAD0E1A41}" type="presOf" srcId="{EB47700C-F622-4515-98C5-94B542416F73}" destId="{B4AE98A8-0AD9-4CE6-A439-41CE9B1FA445}" srcOrd="0" destOrd="0" presId="urn:microsoft.com/office/officeart/2005/8/layout/process1"/>
    <dgm:cxn modelId="{F63F20C5-6F9C-4844-A09E-244A692A4E92}" type="presOf" srcId="{44C9A77C-93CD-4B15-B7E4-ECD13299B4DD}" destId="{95C8B2C5-0087-4290-A68A-22271895C6CF}" srcOrd="0" destOrd="0" presId="urn:microsoft.com/office/officeart/2005/8/layout/process1"/>
    <dgm:cxn modelId="{C845114F-6DDB-4BB8-B853-2A97F81B02FC}" type="presOf" srcId="{44C9A77C-93CD-4B15-B7E4-ECD13299B4DD}" destId="{4E0B99B4-EC14-4B64-88F6-556C92EB64F2}" srcOrd="1" destOrd="0" presId="urn:microsoft.com/office/officeart/2005/8/layout/process1"/>
    <dgm:cxn modelId="{06B1381B-A07D-4B4D-9501-7BAC3AF58C3B}" type="presOf" srcId="{ACFCBA27-0448-431D-AE5F-0EC29132DBE5}" destId="{39B139FB-F3FD-41F9-995A-B3BD00D2D781}" srcOrd="0" destOrd="0" presId="urn:microsoft.com/office/officeart/2005/8/layout/process1"/>
    <dgm:cxn modelId="{25EE9F43-6731-457D-B44A-BDCB8455FBFD}" srcId="{EB47700C-F622-4515-98C5-94B542416F73}" destId="{4D3D4880-A4E4-47DF-8870-1B67B291D1C6}" srcOrd="0" destOrd="0" parTransId="{7532757D-5019-4ABA-8836-A583EF17D8D1}" sibTransId="{ACFCBA27-0448-431D-AE5F-0EC29132DBE5}"/>
    <dgm:cxn modelId="{6D5285BB-777E-4D4B-A23A-FF596FBE13B0}" type="presOf" srcId="{DBCB84FE-9939-47C2-B183-AA6FDBE282BA}" destId="{11F24983-2CFA-432A-9390-F1BACEFB0D19}" srcOrd="1" destOrd="0" presId="urn:microsoft.com/office/officeart/2005/8/layout/process1"/>
    <dgm:cxn modelId="{06B8989A-E9EC-4E50-88C9-A15C3B4BBB85}" srcId="{EB47700C-F622-4515-98C5-94B542416F73}" destId="{50DCEEC3-2CC2-44A8-BBAE-FA69B2EF9CEF}" srcOrd="1" destOrd="0" parTransId="{B2F1130C-FDD1-437A-8948-7F5B0A4492DD}" sibTransId="{DBCB84FE-9939-47C2-B183-AA6FDBE282BA}"/>
    <dgm:cxn modelId="{2515849B-FE45-4599-8445-6B0A5F4A08ED}" type="presOf" srcId="{4D3D4880-A4E4-47DF-8870-1B67B291D1C6}" destId="{6413740D-E5C5-4971-A5CF-6FB6F4BF37C1}" srcOrd="0" destOrd="0" presId="urn:microsoft.com/office/officeart/2005/8/layout/process1"/>
    <dgm:cxn modelId="{D6A60302-B560-43E5-975E-22E7237FFB93}" srcId="{EB47700C-F622-4515-98C5-94B542416F73}" destId="{C4ADCD6E-6D3A-45B1-A4A2-D0F5A46893D2}" srcOrd="3" destOrd="0" parTransId="{C243B2D9-B279-4DBB-8623-EDDC2E39CD26}" sibTransId="{CAA08BEF-C1B9-4E01-A262-C4F53957F98C}"/>
    <dgm:cxn modelId="{56C35235-4211-48B5-BE15-55CBD5A7AC9A}" srcId="{EB47700C-F622-4515-98C5-94B542416F73}" destId="{D8931EBD-B13D-401E-B806-D1260D23FF67}" srcOrd="2" destOrd="0" parTransId="{E3B88C4F-7600-41A8-9C04-1B3DC99FA034}" sibTransId="{44C9A77C-93CD-4B15-B7E4-ECD13299B4DD}"/>
    <dgm:cxn modelId="{97651A3F-ACCA-4AE2-877F-EF753C77CACC}" type="presOf" srcId="{C4ADCD6E-6D3A-45B1-A4A2-D0F5A46893D2}" destId="{EFDBD299-33EE-47CA-8368-C5D21CD2E683}" srcOrd="0" destOrd="0" presId="urn:microsoft.com/office/officeart/2005/8/layout/process1"/>
    <dgm:cxn modelId="{C93C6FF2-55E6-4EA5-A47E-E781637DE8FF}" type="presOf" srcId="{D8931EBD-B13D-401E-B806-D1260D23FF67}" destId="{E0906B98-6387-4D93-AAC2-4BE31AC3739E}" srcOrd="0" destOrd="0" presId="urn:microsoft.com/office/officeart/2005/8/layout/process1"/>
    <dgm:cxn modelId="{F679FDD5-DA98-4FFD-B541-F99ED267E57E}" type="presOf" srcId="{50DCEEC3-2CC2-44A8-BBAE-FA69B2EF9CEF}" destId="{7A8106EB-87BF-4FF1-A52A-294C56497294}" srcOrd="0" destOrd="0" presId="urn:microsoft.com/office/officeart/2005/8/layout/process1"/>
    <dgm:cxn modelId="{11E673CF-08EF-465C-A9C6-F81016727199}" type="presOf" srcId="{DBCB84FE-9939-47C2-B183-AA6FDBE282BA}" destId="{22F4B9BE-5323-4C03-9228-9C56071A0826}" srcOrd="0" destOrd="0" presId="urn:microsoft.com/office/officeart/2005/8/layout/process1"/>
    <dgm:cxn modelId="{5320036A-F6BF-4569-8265-5C925BF52065}" type="presOf" srcId="{ACFCBA27-0448-431D-AE5F-0EC29132DBE5}" destId="{E267C070-DEF0-4590-8A4D-2115C45699AB}" srcOrd="1" destOrd="0" presId="urn:microsoft.com/office/officeart/2005/8/layout/process1"/>
    <dgm:cxn modelId="{9F513AB4-1E5A-452B-ABD0-88DDE7D8120A}" type="presParOf" srcId="{B4AE98A8-0AD9-4CE6-A439-41CE9B1FA445}" destId="{6413740D-E5C5-4971-A5CF-6FB6F4BF37C1}" srcOrd="0" destOrd="0" presId="urn:microsoft.com/office/officeart/2005/8/layout/process1"/>
    <dgm:cxn modelId="{AFAF4A7C-FD3B-434B-916E-2A14DB088485}" type="presParOf" srcId="{B4AE98A8-0AD9-4CE6-A439-41CE9B1FA445}" destId="{39B139FB-F3FD-41F9-995A-B3BD00D2D781}" srcOrd="1" destOrd="0" presId="urn:microsoft.com/office/officeart/2005/8/layout/process1"/>
    <dgm:cxn modelId="{AE7D1D28-6020-458F-83FC-2378E1E7F6D5}" type="presParOf" srcId="{39B139FB-F3FD-41F9-995A-B3BD00D2D781}" destId="{E267C070-DEF0-4590-8A4D-2115C45699AB}" srcOrd="0" destOrd="0" presId="urn:microsoft.com/office/officeart/2005/8/layout/process1"/>
    <dgm:cxn modelId="{93AECCCB-2C10-404B-97FE-8158C3537483}" type="presParOf" srcId="{B4AE98A8-0AD9-4CE6-A439-41CE9B1FA445}" destId="{7A8106EB-87BF-4FF1-A52A-294C56497294}" srcOrd="2" destOrd="0" presId="urn:microsoft.com/office/officeart/2005/8/layout/process1"/>
    <dgm:cxn modelId="{E3AEF16F-69C9-40E0-B37C-B70C45D50CDC}" type="presParOf" srcId="{B4AE98A8-0AD9-4CE6-A439-41CE9B1FA445}" destId="{22F4B9BE-5323-4C03-9228-9C56071A0826}" srcOrd="3" destOrd="0" presId="urn:microsoft.com/office/officeart/2005/8/layout/process1"/>
    <dgm:cxn modelId="{4D5B3641-5DE4-484B-BE30-3BC1E5825EAD}" type="presParOf" srcId="{22F4B9BE-5323-4C03-9228-9C56071A0826}" destId="{11F24983-2CFA-432A-9390-F1BACEFB0D19}" srcOrd="0" destOrd="0" presId="urn:microsoft.com/office/officeart/2005/8/layout/process1"/>
    <dgm:cxn modelId="{32E003B9-124A-487F-9FE8-624BEEB64E19}" type="presParOf" srcId="{B4AE98A8-0AD9-4CE6-A439-41CE9B1FA445}" destId="{E0906B98-6387-4D93-AAC2-4BE31AC3739E}" srcOrd="4" destOrd="0" presId="urn:microsoft.com/office/officeart/2005/8/layout/process1"/>
    <dgm:cxn modelId="{6E615110-4075-4C70-BF65-B43BEDB62473}" type="presParOf" srcId="{B4AE98A8-0AD9-4CE6-A439-41CE9B1FA445}" destId="{95C8B2C5-0087-4290-A68A-22271895C6CF}" srcOrd="5" destOrd="0" presId="urn:microsoft.com/office/officeart/2005/8/layout/process1"/>
    <dgm:cxn modelId="{95B91171-205C-4D94-BB0D-89944EC3C188}" type="presParOf" srcId="{95C8B2C5-0087-4290-A68A-22271895C6CF}" destId="{4E0B99B4-EC14-4B64-88F6-556C92EB64F2}" srcOrd="0" destOrd="0" presId="urn:microsoft.com/office/officeart/2005/8/layout/process1"/>
    <dgm:cxn modelId="{7216BD7C-8FF7-4D75-AE42-BFE7625EE5DE}" type="presParOf" srcId="{B4AE98A8-0AD9-4CE6-A439-41CE9B1FA445}" destId="{EFDBD299-33EE-47CA-8368-C5D21CD2E68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8BA29A-0B52-4604-851E-1B1322117751}" type="doc">
      <dgm:prSet loTypeId="urn:microsoft.com/office/officeart/2008/layout/VerticalCurvedList" loCatId="list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E1F0F491-705C-4E9A-90EA-CB3DC71C971D}">
      <dgm:prSet/>
      <dgm:spPr/>
      <dgm:t>
        <a:bodyPr/>
        <a:lstStyle/>
        <a:p>
          <a:pPr algn="l"/>
          <a:r>
            <a:rPr lang="ru-RU" dirty="0"/>
            <a:t>1. </a:t>
          </a:r>
          <a:r>
            <a:rPr lang="en-US" dirty="0"/>
            <a:t>WOS</a:t>
          </a:r>
          <a:r>
            <a:rPr lang="uz-Cyrl-UZ" dirty="0"/>
            <a:t> ТАҲЛИЛИЙ ВОСИТАЛАРИ ҲАҚИДА ҚИСҚАЧА </a:t>
          </a:r>
          <a:r>
            <a:rPr lang="uz-Cyrl-UZ" dirty="0" smtClean="0"/>
            <a:t>МАЪЛУМОТ МАҚОЛАЛАР </a:t>
          </a:r>
          <a:r>
            <a:rPr lang="uz-Cyrl-UZ" dirty="0"/>
            <a:t>ВА ТАШКИЛОТЛАР БЎЙИЧА  ҚИДИРУВ</a:t>
          </a:r>
          <a:endParaRPr lang="ru-RU" dirty="0"/>
        </a:p>
      </dgm:t>
    </dgm:pt>
    <dgm:pt modelId="{BC4A1430-94E7-4E65-80FC-EE814A798D13}" type="parTrans" cxnId="{831B5F0B-4799-4058-8BEA-E7F2BBF8B614}">
      <dgm:prSet/>
      <dgm:spPr/>
      <dgm:t>
        <a:bodyPr/>
        <a:lstStyle/>
        <a:p>
          <a:endParaRPr lang="ru-RU"/>
        </a:p>
      </dgm:t>
    </dgm:pt>
    <dgm:pt modelId="{965AF225-6D69-45AE-881A-F806E9F599AB}" type="sibTrans" cxnId="{831B5F0B-4799-4058-8BEA-E7F2BBF8B614}">
      <dgm:prSet/>
      <dgm:spPr/>
      <dgm:t>
        <a:bodyPr/>
        <a:lstStyle/>
        <a:p>
          <a:endParaRPr lang="ru-RU"/>
        </a:p>
      </dgm:t>
    </dgm:pt>
    <dgm:pt modelId="{B0A4BAA2-4569-41C9-8304-85D1C2444B8C}">
      <dgm:prSet/>
      <dgm:spPr/>
      <dgm:t>
        <a:bodyPr/>
        <a:lstStyle/>
        <a:p>
          <a:r>
            <a:rPr lang="ru-RU" dirty="0"/>
            <a:t>2. ИЛМИЙ МАҚОЛАЛАРНИ ХАЛҚАРО ЖУРНАЛЛАРДА ЧОП ЭТИШ УЧУН ТАЙЁРЛАШ БЎЙИЧА ТАВСИЯЛАР ВА АМАЛИЙ МАСЛАҲАТЛАР</a:t>
          </a:r>
        </a:p>
      </dgm:t>
    </dgm:pt>
    <dgm:pt modelId="{550367CE-5B99-43A1-BAD7-427F4E6583FF}" type="parTrans" cxnId="{7FE7E2A5-C721-408F-82FD-17C834CEF3FA}">
      <dgm:prSet/>
      <dgm:spPr/>
      <dgm:t>
        <a:bodyPr/>
        <a:lstStyle/>
        <a:p>
          <a:endParaRPr lang="ru-RU"/>
        </a:p>
      </dgm:t>
    </dgm:pt>
    <dgm:pt modelId="{5D53FA5A-FCE4-4A56-93C0-6F9C201EB97D}" type="sibTrans" cxnId="{7FE7E2A5-C721-408F-82FD-17C834CEF3FA}">
      <dgm:prSet/>
      <dgm:spPr/>
      <dgm:t>
        <a:bodyPr/>
        <a:lstStyle/>
        <a:p>
          <a:endParaRPr lang="ru-RU"/>
        </a:p>
      </dgm:t>
    </dgm:pt>
    <dgm:pt modelId="{207540FC-A801-4FEA-ADD7-570242BE5532}">
      <dgm:prSet/>
      <dgm:spPr/>
      <dgm:t>
        <a:bodyPr/>
        <a:lstStyle/>
        <a:p>
          <a:r>
            <a:rPr lang="ru-RU" dirty="0"/>
            <a:t>3. НОИНСОФ («ЙИРТҚИЧ» ) ЖУРНАЛЛАРДА  МАҚОЛАНИ ЧОП ЭТИЛИШИНИ ОЛДИНИ ОЛИШ</a:t>
          </a:r>
        </a:p>
      </dgm:t>
    </dgm:pt>
    <dgm:pt modelId="{909C4E72-D555-4D78-A6B6-26D2257C0ED7}" type="parTrans" cxnId="{162F6977-EBBF-4ED7-8518-04E29B451693}">
      <dgm:prSet/>
      <dgm:spPr/>
      <dgm:t>
        <a:bodyPr/>
        <a:lstStyle/>
        <a:p>
          <a:endParaRPr lang="ru-RU"/>
        </a:p>
      </dgm:t>
    </dgm:pt>
    <dgm:pt modelId="{1BD29CFD-52A5-4B7E-BB6F-E4745F490DD3}" type="sibTrans" cxnId="{162F6977-EBBF-4ED7-8518-04E29B451693}">
      <dgm:prSet/>
      <dgm:spPr/>
      <dgm:t>
        <a:bodyPr/>
        <a:lstStyle/>
        <a:p>
          <a:endParaRPr lang="ru-RU"/>
        </a:p>
      </dgm:t>
    </dgm:pt>
    <dgm:pt modelId="{BE2B33E9-C423-448E-9975-56D6536B8C8A}">
      <dgm:prSet/>
      <dgm:spPr/>
      <dgm:t>
        <a:bodyPr/>
        <a:lstStyle/>
        <a:p>
          <a:pPr algn="ctr"/>
          <a:r>
            <a:rPr lang="en-US" dirty="0"/>
            <a:t>JOURNAL CITATION REPORTESSENTIAL SCIENCE INDICATOR SEND NOT ERESEARCHER ID</a:t>
          </a:r>
          <a:endParaRPr lang="ru-RU" dirty="0"/>
        </a:p>
      </dgm:t>
    </dgm:pt>
    <dgm:pt modelId="{A538F31B-76BE-4C11-8F1C-7B5182A23668}" type="parTrans" cxnId="{CD65D6C1-FBD9-4359-AF4B-1D8EB531EADA}">
      <dgm:prSet/>
      <dgm:spPr/>
      <dgm:t>
        <a:bodyPr/>
        <a:lstStyle/>
        <a:p>
          <a:endParaRPr lang="ru-RU"/>
        </a:p>
      </dgm:t>
    </dgm:pt>
    <dgm:pt modelId="{1C9481BA-92C2-4DE6-8949-825ADB44D0F5}" type="sibTrans" cxnId="{CD65D6C1-FBD9-4359-AF4B-1D8EB531EADA}">
      <dgm:prSet/>
      <dgm:spPr/>
      <dgm:t>
        <a:bodyPr/>
        <a:lstStyle/>
        <a:p>
          <a:endParaRPr lang="ru-RU"/>
        </a:p>
      </dgm:t>
    </dgm:pt>
    <dgm:pt modelId="{D01AD34F-B4EA-492B-B8F1-FB05AFD7FCE8}" type="pres">
      <dgm:prSet presAssocID="{B08BA29A-0B52-4604-851E-1B132211775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B1D0216C-1BD5-488C-ADD0-CC40D5AA9D78}" type="pres">
      <dgm:prSet presAssocID="{B08BA29A-0B52-4604-851E-1B1322117751}" presName="Name1" presStyleCnt="0"/>
      <dgm:spPr/>
    </dgm:pt>
    <dgm:pt modelId="{E626E6C5-8059-45C2-A51F-4D3BA2C7D104}" type="pres">
      <dgm:prSet presAssocID="{B08BA29A-0B52-4604-851E-1B1322117751}" presName="cycle" presStyleCnt="0"/>
      <dgm:spPr/>
    </dgm:pt>
    <dgm:pt modelId="{E4D5DBF0-D647-4C1F-B70A-D56773CFFDEB}" type="pres">
      <dgm:prSet presAssocID="{B08BA29A-0B52-4604-851E-1B1322117751}" presName="srcNode" presStyleLbl="node1" presStyleIdx="0" presStyleCnt="4"/>
      <dgm:spPr/>
    </dgm:pt>
    <dgm:pt modelId="{5D6FE52B-0ECA-4574-A7A6-49E18053FCB8}" type="pres">
      <dgm:prSet presAssocID="{B08BA29A-0B52-4604-851E-1B1322117751}" presName="conn" presStyleLbl="parChTrans1D2" presStyleIdx="0" presStyleCnt="1"/>
      <dgm:spPr/>
      <dgm:t>
        <a:bodyPr/>
        <a:lstStyle/>
        <a:p>
          <a:endParaRPr lang="ru-RU"/>
        </a:p>
      </dgm:t>
    </dgm:pt>
    <dgm:pt modelId="{17E77C99-A940-4C19-A610-E0511293651B}" type="pres">
      <dgm:prSet presAssocID="{B08BA29A-0B52-4604-851E-1B1322117751}" presName="extraNode" presStyleLbl="node1" presStyleIdx="0" presStyleCnt="4"/>
      <dgm:spPr/>
    </dgm:pt>
    <dgm:pt modelId="{98920D00-B485-4FB7-B92F-1E247014C4E7}" type="pres">
      <dgm:prSet presAssocID="{B08BA29A-0B52-4604-851E-1B1322117751}" presName="dstNode" presStyleLbl="node1" presStyleIdx="0" presStyleCnt="4"/>
      <dgm:spPr/>
    </dgm:pt>
    <dgm:pt modelId="{43CF0A2A-9C88-45E3-8AA3-F2BBA8AB92C9}" type="pres">
      <dgm:prSet presAssocID="{E1F0F491-705C-4E9A-90EA-CB3DC71C971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E445DE-6B18-46B4-850B-317013948C72}" type="pres">
      <dgm:prSet presAssocID="{E1F0F491-705C-4E9A-90EA-CB3DC71C971D}" presName="accent_1" presStyleCnt="0"/>
      <dgm:spPr/>
    </dgm:pt>
    <dgm:pt modelId="{F07055E1-B6F8-4829-8D32-0C38E795DDBF}" type="pres">
      <dgm:prSet presAssocID="{E1F0F491-705C-4E9A-90EA-CB3DC71C971D}" presName="accentRepeatNode" presStyleLbl="solidFgAcc1" presStyleIdx="0" presStyleCnt="4"/>
      <dgm:spPr/>
    </dgm:pt>
    <dgm:pt modelId="{7B52DBCC-4EF5-48AD-94B9-4379424B4688}" type="pres">
      <dgm:prSet presAssocID="{BE2B33E9-C423-448E-9975-56D6536B8C8A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0A4673-A0E9-4278-A0F1-D3A1265870FA}" type="pres">
      <dgm:prSet presAssocID="{BE2B33E9-C423-448E-9975-56D6536B8C8A}" presName="accent_2" presStyleCnt="0"/>
      <dgm:spPr/>
    </dgm:pt>
    <dgm:pt modelId="{8C2ED559-8941-4F25-AAD6-A39430223698}" type="pres">
      <dgm:prSet presAssocID="{BE2B33E9-C423-448E-9975-56D6536B8C8A}" presName="accentRepeatNode" presStyleLbl="solidFgAcc1" presStyleIdx="1" presStyleCnt="4"/>
      <dgm:spPr/>
    </dgm:pt>
    <dgm:pt modelId="{4FC3C684-69FB-4FA5-89F8-27DCCF4A111B}" type="pres">
      <dgm:prSet presAssocID="{B0A4BAA2-4569-41C9-8304-85D1C2444B8C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F8EFDEB-7805-4A87-A6C2-7ED5407C445D}" type="pres">
      <dgm:prSet presAssocID="{B0A4BAA2-4569-41C9-8304-85D1C2444B8C}" presName="accent_3" presStyleCnt="0"/>
      <dgm:spPr/>
    </dgm:pt>
    <dgm:pt modelId="{CCFB61AD-85C2-4164-91DB-8777A58D3DE7}" type="pres">
      <dgm:prSet presAssocID="{B0A4BAA2-4569-41C9-8304-85D1C2444B8C}" presName="accentRepeatNode" presStyleLbl="solidFgAcc1" presStyleIdx="2" presStyleCnt="4"/>
      <dgm:spPr/>
    </dgm:pt>
    <dgm:pt modelId="{C8BE4FCD-C752-4DC4-9D3C-C9823D05D61A}" type="pres">
      <dgm:prSet presAssocID="{207540FC-A801-4FEA-ADD7-570242BE553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4894AF2-DD3B-40C5-8CD3-AF70CE2DFCE6}" type="pres">
      <dgm:prSet presAssocID="{207540FC-A801-4FEA-ADD7-570242BE5532}" presName="accent_4" presStyleCnt="0"/>
      <dgm:spPr/>
    </dgm:pt>
    <dgm:pt modelId="{E3327AD7-B003-42EC-AC23-18F0966B4194}" type="pres">
      <dgm:prSet presAssocID="{207540FC-A801-4FEA-ADD7-570242BE5532}" presName="accentRepeatNode" presStyleLbl="solidFgAcc1" presStyleIdx="3" presStyleCnt="4"/>
      <dgm:spPr/>
    </dgm:pt>
  </dgm:ptLst>
  <dgm:cxnLst>
    <dgm:cxn modelId="{84305F16-8872-4E1D-82D6-879414D7199A}" type="presOf" srcId="{965AF225-6D69-45AE-881A-F806E9F599AB}" destId="{5D6FE52B-0ECA-4574-A7A6-49E18053FCB8}" srcOrd="0" destOrd="0" presId="urn:microsoft.com/office/officeart/2008/layout/VerticalCurvedList"/>
    <dgm:cxn modelId="{D3F36C1F-EACC-4234-8F97-57C8FFE5DA15}" type="presOf" srcId="{E1F0F491-705C-4E9A-90EA-CB3DC71C971D}" destId="{43CF0A2A-9C88-45E3-8AA3-F2BBA8AB92C9}" srcOrd="0" destOrd="0" presId="urn:microsoft.com/office/officeart/2008/layout/VerticalCurvedList"/>
    <dgm:cxn modelId="{BAE70742-A21F-4F3B-BBD1-CCF1C44BB122}" type="presOf" srcId="{BE2B33E9-C423-448E-9975-56D6536B8C8A}" destId="{7B52DBCC-4EF5-48AD-94B9-4379424B4688}" srcOrd="0" destOrd="0" presId="urn:microsoft.com/office/officeart/2008/layout/VerticalCurvedList"/>
    <dgm:cxn modelId="{162F6977-EBBF-4ED7-8518-04E29B451693}" srcId="{B08BA29A-0B52-4604-851E-1B1322117751}" destId="{207540FC-A801-4FEA-ADD7-570242BE5532}" srcOrd="3" destOrd="0" parTransId="{909C4E72-D555-4D78-A6B6-26D2257C0ED7}" sibTransId="{1BD29CFD-52A5-4B7E-BB6F-E4745F490DD3}"/>
    <dgm:cxn modelId="{7FE7E2A5-C721-408F-82FD-17C834CEF3FA}" srcId="{B08BA29A-0B52-4604-851E-1B1322117751}" destId="{B0A4BAA2-4569-41C9-8304-85D1C2444B8C}" srcOrd="2" destOrd="0" parTransId="{550367CE-5B99-43A1-BAD7-427F4E6583FF}" sibTransId="{5D53FA5A-FCE4-4A56-93C0-6F9C201EB97D}"/>
    <dgm:cxn modelId="{8D17B8AB-ABB9-4DE0-926D-FB8218928F7B}" type="presOf" srcId="{B0A4BAA2-4569-41C9-8304-85D1C2444B8C}" destId="{4FC3C684-69FB-4FA5-89F8-27DCCF4A111B}" srcOrd="0" destOrd="0" presId="urn:microsoft.com/office/officeart/2008/layout/VerticalCurvedList"/>
    <dgm:cxn modelId="{B36A9F66-F5F7-4A7E-8041-2E0A733BFAFF}" type="presOf" srcId="{207540FC-A801-4FEA-ADD7-570242BE5532}" destId="{C8BE4FCD-C752-4DC4-9D3C-C9823D05D61A}" srcOrd="0" destOrd="0" presId="urn:microsoft.com/office/officeart/2008/layout/VerticalCurvedList"/>
    <dgm:cxn modelId="{CD65D6C1-FBD9-4359-AF4B-1D8EB531EADA}" srcId="{B08BA29A-0B52-4604-851E-1B1322117751}" destId="{BE2B33E9-C423-448E-9975-56D6536B8C8A}" srcOrd="1" destOrd="0" parTransId="{A538F31B-76BE-4C11-8F1C-7B5182A23668}" sibTransId="{1C9481BA-92C2-4DE6-8949-825ADB44D0F5}"/>
    <dgm:cxn modelId="{2221D887-CFB3-403F-8808-834A74CE93DE}" type="presOf" srcId="{B08BA29A-0B52-4604-851E-1B1322117751}" destId="{D01AD34F-B4EA-492B-B8F1-FB05AFD7FCE8}" srcOrd="0" destOrd="0" presId="urn:microsoft.com/office/officeart/2008/layout/VerticalCurvedList"/>
    <dgm:cxn modelId="{831B5F0B-4799-4058-8BEA-E7F2BBF8B614}" srcId="{B08BA29A-0B52-4604-851E-1B1322117751}" destId="{E1F0F491-705C-4E9A-90EA-CB3DC71C971D}" srcOrd="0" destOrd="0" parTransId="{BC4A1430-94E7-4E65-80FC-EE814A798D13}" sibTransId="{965AF225-6D69-45AE-881A-F806E9F599AB}"/>
    <dgm:cxn modelId="{E4A994C6-DED1-4166-8AEA-B7C719B2070C}" type="presParOf" srcId="{D01AD34F-B4EA-492B-B8F1-FB05AFD7FCE8}" destId="{B1D0216C-1BD5-488C-ADD0-CC40D5AA9D78}" srcOrd="0" destOrd="0" presId="urn:microsoft.com/office/officeart/2008/layout/VerticalCurvedList"/>
    <dgm:cxn modelId="{238858EE-24D0-49C2-AFE4-3F16F577C0E3}" type="presParOf" srcId="{B1D0216C-1BD5-488C-ADD0-CC40D5AA9D78}" destId="{E626E6C5-8059-45C2-A51F-4D3BA2C7D104}" srcOrd="0" destOrd="0" presId="urn:microsoft.com/office/officeart/2008/layout/VerticalCurvedList"/>
    <dgm:cxn modelId="{C4643AF7-DDEC-4AB5-BF26-065B66535350}" type="presParOf" srcId="{E626E6C5-8059-45C2-A51F-4D3BA2C7D104}" destId="{E4D5DBF0-D647-4C1F-B70A-D56773CFFDEB}" srcOrd="0" destOrd="0" presId="urn:microsoft.com/office/officeart/2008/layout/VerticalCurvedList"/>
    <dgm:cxn modelId="{DEDEF885-9BCA-4CCD-B70F-36459BAD5ECC}" type="presParOf" srcId="{E626E6C5-8059-45C2-A51F-4D3BA2C7D104}" destId="{5D6FE52B-0ECA-4574-A7A6-49E18053FCB8}" srcOrd="1" destOrd="0" presId="urn:microsoft.com/office/officeart/2008/layout/VerticalCurvedList"/>
    <dgm:cxn modelId="{B3CC4EAE-170A-4D89-8B56-284425B1670B}" type="presParOf" srcId="{E626E6C5-8059-45C2-A51F-4D3BA2C7D104}" destId="{17E77C99-A940-4C19-A610-E0511293651B}" srcOrd="2" destOrd="0" presId="urn:microsoft.com/office/officeart/2008/layout/VerticalCurvedList"/>
    <dgm:cxn modelId="{4C9768B7-9C2C-4C72-98F9-A574CB902C9A}" type="presParOf" srcId="{E626E6C5-8059-45C2-A51F-4D3BA2C7D104}" destId="{98920D00-B485-4FB7-B92F-1E247014C4E7}" srcOrd="3" destOrd="0" presId="urn:microsoft.com/office/officeart/2008/layout/VerticalCurvedList"/>
    <dgm:cxn modelId="{2FB624F2-F255-4EEB-AA6C-B08E416E3020}" type="presParOf" srcId="{B1D0216C-1BD5-488C-ADD0-CC40D5AA9D78}" destId="{43CF0A2A-9C88-45E3-8AA3-F2BBA8AB92C9}" srcOrd="1" destOrd="0" presId="urn:microsoft.com/office/officeart/2008/layout/VerticalCurvedList"/>
    <dgm:cxn modelId="{1EB94315-89A4-4419-8A80-90F53EA0C372}" type="presParOf" srcId="{B1D0216C-1BD5-488C-ADD0-CC40D5AA9D78}" destId="{B5E445DE-6B18-46B4-850B-317013948C72}" srcOrd="2" destOrd="0" presId="urn:microsoft.com/office/officeart/2008/layout/VerticalCurvedList"/>
    <dgm:cxn modelId="{60B8E553-D122-471D-8606-881EC54A9828}" type="presParOf" srcId="{B5E445DE-6B18-46B4-850B-317013948C72}" destId="{F07055E1-B6F8-4829-8D32-0C38E795DDBF}" srcOrd="0" destOrd="0" presId="urn:microsoft.com/office/officeart/2008/layout/VerticalCurvedList"/>
    <dgm:cxn modelId="{1417C3CC-5E17-44FD-BE84-737EEB117D6E}" type="presParOf" srcId="{B1D0216C-1BD5-488C-ADD0-CC40D5AA9D78}" destId="{7B52DBCC-4EF5-48AD-94B9-4379424B4688}" srcOrd="3" destOrd="0" presId="urn:microsoft.com/office/officeart/2008/layout/VerticalCurvedList"/>
    <dgm:cxn modelId="{AC7203D2-FAD2-4C92-BCA0-381060150FE2}" type="presParOf" srcId="{B1D0216C-1BD5-488C-ADD0-CC40D5AA9D78}" destId="{D70A4673-A0E9-4278-A0F1-D3A1265870FA}" srcOrd="4" destOrd="0" presId="urn:microsoft.com/office/officeart/2008/layout/VerticalCurvedList"/>
    <dgm:cxn modelId="{CD1660F7-B6F3-4EC2-9AAD-C4BD082D9AD7}" type="presParOf" srcId="{D70A4673-A0E9-4278-A0F1-D3A1265870FA}" destId="{8C2ED559-8941-4F25-AAD6-A39430223698}" srcOrd="0" destOrd="0" presId="urn:microsoft.com/office/officeart/2008/layout/VerticalCurvedList"/>
    <dgm:cxn modelId="{2C83C731-073C-44AB-AEF6-F25E9BCAFEAD}" type="presParOf" srcId="{B1D0216C-1BD5-488C-ADD0-CC40D5AA9D78}" destId="{4FC3C684-69FB-4FA5-89F8-27DCCF4A111B}" srcOrd="5" destOrd="0" presId="urn:microsoft.com/office/officeart/2008/layout/VerticalCurvedList"/>
    <dgm:cxn modelId="{6E7609D6-5176-4082-8C05-91812512EB27}" type="presParOf" srcId="{B1D0216C-1BD5-488C-ADD0-CC40D5AA9D78}" destId="{EF8EFDEB-7805-4A87-A6C2-7ED5407C445D}" srcOrd="6" destOrd="0" presId="urn:microsoft.com/office/officeart/2008/layout/VerticalCurvedList"/>
    <dgm:cxn modelId="{D582BC08-3C7E-4AA1-A84A-60282792BDBC}" type="presParOf" srcId="{EF8EFDEB-7805-4A87-A6C2-7ED5407C445D}" destId="{CCFB61AD-85C2-4164-91DB-8777A58D3DE7}" srcOrd="0" destOrd="0" presId="urn:microsoft.com/office/officeart/2008/layout/VerticalCurvedList"/>
    <dgm:cxn modelId="{BD48CF60-E600-4D75-B239-0902A3D27679}" type="presParOf" srcId="{B1D0216C-1BD5-488C-ADD0-CC40D5AA9D78}" destId="{C8BE4FCD-C752-4DC4-9D3C-C9823D05D61A}" srcOrd="7" destOrd="0" presId="urn:microsoft.com/office/officeart/2008/layout/VerticalCurvedList"/>
    <dgm:cxn modelId="{4FFFB04F-F3D4-41B2-AB0E-73F286F813A2}" type="presParOf" srcId="{B1D0216C-1BD5-488C-ADD0-CC40D5AA9D78}" destId="{E4894AF2-DD3B-40C5-8CD3-AF70CE2DFCE6}" srcOrd="8" destOrd="0" presId="urn:microsoft.com/office/officeart/2008/layout/VerticalCurvedList"/>
    <dgm:cxn modelId="{CA7C62BF-DA6A-48A4-BFC9-858DE6967CDB}" type="presParOf" srcId="{E4894AF2-DD3B-40C5-8CD3-AF70CE2DFCE6}" destId="{E3327AD7-B003-42EC-AC23-18F0966B419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A821ABB-B098-4526-AA02-8EBD42503D3D}" type="doc">
      <dgm:prSet loTypeId="urn:microsoft.com/office/officeart/2008/layout/VerticalCurvedList" loCatId="list" qsTypeId="urn:microsoft.com/office/officeart/2005/8/quickstyle/3d3" qsCatId="3D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C24811E6-91BB-4937-A0CC-45F98292E529}">
      <dgm:prSet/>
      <dgm:spPr/>
      <dgm:t>
        <a:bodyPr/>
        <a:lstStyle/>
        <a:p>
          <a:r>
            <a:rPr lang="ru-RU" b="1"/>
            <a:t>Ташкилот  бўйича қидирув нимага керак?</a:t>
          </a:r>
          <a:endParaRPr lang="ru-RU"/>
        </a:p>
      </dgm:t>
    </dgm:pt>
    <dgm:pt modelId="{01450820-ADDE-4C38-B16E-89FDE7E77D4B}" type="parTrans" cxnId="{719EA127-7B4C-4511-BC90-F5D05AB882F6}">
      <dgm:prSet/>
      <dgm:spPr/>
      <dgm:t>
        <a:bodyPr/>
        <a:lstStyle/>
        <a:p>
          <a:endParaRPr lang="ru-RU"/>
        </a:p>
      </dgm:t>
    </dgm:pt>
    <dgm:pt modelId="{8EC34660-1A5C-4C0A-BCE0-330057F774CA}" type="sibTrans" cxnId="{719EA127-7B4C-4511-BC90-F5D05AB882F6}">
      <dgm:prSet/>
      <dgm:spPr/>
      <dgm:t>
        <a:bodyPr/>
        <a:lstStyle/>
        <a:p>
          <a:endParaRPr lang="ru-RU"/>
        </a:p>
      </dgm:t>
    </dgm:pt>
    <dgm:pt modelId="{2FA97034-3546-4C3F-983F-F1BDAB80ACE8}">
      <dgm:prSet/>
      <dgm:spPr/>
      <dgm:t>
        <a:bodyPr/>
        <a:lstStyle/>
        <a:p>
          <a:r>
            <a:rPr lang="ru-RU" dirty="0"/>
            <a:t>• </a:t>
          </a:r>
          <a:r>
            <a:rPr lang="ru-RU" dirty="0" err="1"/>
            <a:t>Нашр</a:t>
          </a:r>
          <a:r>
            <a:rPr lang="ru-RU" dirty="0"/>
            <a:t> </a:t>
          </a:r>
          <a:r>
            <a:rPr lang="ru-RU" dirty="0" err="1"/>
            <a:t>фаоллигини</a:t>
          </a:r>
          <a:r>
            <a:rPr lang="ru-RU" dirty="0"/>
            <a:t> </a:t>
          </a:r>
          <a:r>
            <a:rPr lang="ru-RU" dirty="0" err="1"/>
            <a:t>баҳолаш</a:t>
          </a:r>
          <a:r>
            <a:rPr lang="ru-RU" dirty="0"/>
            <a:t> </a:t>
          </a:r>
        </a:p>
      </dgm:t>
    </dgm:pt>
    <dgm:pt modelId="{8BE20639-C974-47CD-AD9A-FC38AF57F688}" type="parTrans" cxnId="{D027F923-50F7-4AAC-94D8-C60E674D7532}">
      <dgm:prSet/>
      <dgm:spPr/>
      <dgm:t>
        <a:bodyPr/>
        <a:lstStyle/>
        <a:p>
          <a:endParaRPr lang="ru-RU"/>
        </a:p>
      </dgm:t>
    </dgm:pt>
    <dgm:pt modelId="{47071B27-546B-49FA-923F-2D11ED366095}" type="sibTrans" cxnId="{D027F923-50F7-4AAC-94D8-C60E674D7532}">
      <dgm:prSet/>
      <dgm:spPr/>
      <dgm:t>
        <a:bodyPr/>
        <a:lstStyle/>
        <a:p>
          <a:endParaRPr lang="ru-RU"/>
        </a:p>
      </dgm:t>
    </dgm:pt>
    <dgm:pt modelId="{7000A0C2-C7B7-4360-A116-77CCEFA9A8B3}">
      <dgm:prSet/>
      <dgm:spPr/>
      <dgm:t>
        <a:bodyPr/>
        <a:lstStyle/>
        <a:p>
          <a:r>
            <a:rPr lang="ru-RU"/>
            <a:t>• Ташкилотларни қиёслаш  </a:t>
          </a:r>
        </a:p>
      </dgm:t>
    </dgm:pt>
    <dgm:pt modelId="{F8492E46-60CC-4D99-8410-B27906AE535C}" type="parTrans" cxnId="{75F44981-689E-49BF-B838-F92CA27ABFDE}">
      <dgm:prSet/>
      <dgm:spPr/>
      <dgm:t>
        <a:bodyPr/>
        <a:lstStyle/>
        <a:p>
          <a:endParaRPr lang="ru-RU"/>
        </a:p>
      </dgm:t>
    </dgm:pt>
    <dgm:pt modelId="{36EE7D1D-8D02-4B35-9280-B912F1E49AC2}" type="sibTrans" cxnId="{75F44981-689E-49BF-B838-F92CA27ABFDE}">
      <dgm:prSet/>
      <dgm:spPr/>
      <dgm:t>
        <a:bodyPr/>
        <a:lstStyle/>
        <a:p>
          <a:endParaRPr lang="ru-RU"/>
        </a:p>
      </dgm:t>
    </dgm:pt>
    <dgm:pt modelId="{D20B5532-8AC2-45C2-BE1A-CD1C0A6D6DB7}">
      <dgm:prSet/>
      <dgm:spPr/>
      <dgm:t>
        <a:bodyPr/>
        <a:lstStyle/>
        <a:p>
          <a:r>
            <a:rPr lang="ru-RU"/>
            <a:t>• Кучли ва заиф томонларини  аниқлаш  </a:t>
          </a:r>
        </a:p>
      </dgm:t>
    </dgm:pt>
    <dgm:pt modelId="{C54168BC-D6B1-4999-9FF4-EC53BAD590FF}" type="parTrans" cxnId="{914A425B-B3DB-436D-9834-4E86A834F8C4}">
      <dgm:prSet/>
      <dgm:spPr/>
      <dgm:t>
        <a:bodyPr/>
        <a:lstStyle/>
        <a:p>
          <a:endParaRPr lang="ru-RU"/>
        </a:p>
      </dgm:t>
    </dgm:pt>
    <dgm:pt modelId="{C33E90CF-8DF2-4ED0-9760-A3AB8BA4E62B}" type="sibTrans" cxnId="{914A425B-B3DB-436D-9834-4E86A834F8C4}">
      <dgm:prSet/>
      <dgm:spPr/>
      <dgm:t>
        <a:bodyPr/>
        <a:lstStyle/>
        <a:p>
          <a:endParaRPr lang="ru-RU"/>
        </a:p>
      </dgm:t>
    </dgm:pt>
    <dgm:pt modelId="{2FA4A020-7767-4163-BFB3-43F95A26B08B}">
      <dgm:prSet/>
      <dgm:spPr/>
      <dgm:t>
        <a:bodyPr/>
        <a:lstStyle/>
        <a:p>
          <a:r>
            <a:rPr lang="ru-RU" b="1"/>
            <a:t>Ташкилот бўйича қидирув кимга керак?</a:t>
          </a:r>
          <a:endParaRPr lang="ru-RU"/>
        </a:p>
      </dgm:t>
    </dgm:pt>
    <dgm:pt modelId="{EAB7E01F-F441-4AF4-ABED-BCE8F7BE15F5}" type="parTrans" cxnId="{62EDD84C-D9C8-4447-AEDC-8C31C7AC5D4A}">
      <dgm:prSet/>
      <dgm:spPr/>
      <dgm:t>
        <a:bodyPr/>
        <a:lstStyle/>
        <a:p>
          <a:endParaRPr lang="ru-RU"/>
        </a:p>
      </dgm:t>
    </dgm:pt>
    <dgm:pt modelId="{0F9B18A2-4025-48A6-AE6D-E7D80BB7D86C}" type="sibTrans" cxnId="{62EDD84C-D9C8-4447-AEDC-8C31C7AC5D4A}">
      <dgm:prSet/>
      <dgm:spPr/>
      <dgm:t>
        <a:bodyPr/>
        <a:lstStyle/>
        <a:p>
          <a:endParaRPr lang="ru-RU"/>
        </a:p>
      </dgm:t>
    </dgm:pt>
    <dgm:pt modelId="{246A3BC4-D86C-42CF-9717-C9819A4576BF}">
      <dgm:prSet/>
      <dgm:spPr/>
      <dgm:t>
        <a:bodyPr/>
        <a:lstStyle/>
        <a:p>
          <a:r>
            <a:rPr lang="ru-RU"/>
            <a:t>• Ташкилот, бўлим раҳбарияти</a:t>
          </a:r>
        </a:p>
      </dgm:t>
    </dgm:pt>
    <dgm:pt modelId="{0FC3A3B5-B6A8-4650-B34C-15CB3EEA8796}" type="parTrans" cxnId="{4FF30B8C-6EBF-476F-A5C6-97B7EB0B2A3C}">
      <dgm:prSet/>
      <dgm:spPr/>
      <dgm:t>
        <a:bodyPr/>
        <a:lstStyle/>
        <a:p>
          <a:endParaRPr lang="ru-RU"/>
        </a:p>
      </dgm:t>
    </dgm:pt>
    <dgm:pt modelId="{3B3E6D0C-AF6E-4F21-975C-04A94E5D9055}" type="sibTrans" cxnId="{4FF30B8C-6EBF-476F-A5C6-97B7EB0B2A3C}">
      <dgm:prSet/>
      <dgm:spPr/>
      <dgm:t>
        <a:bodyPr/>
        <a:lstStyle/>
        <a:p>
          <a:endParaRPr lang="ru-RU"/>
        </a:p>
      </dgm:t>
    </dgm:pt>
    <dgm:pt modelId="{E4BE041E-8422-4A25-8A80-64ED007A8D16}">
      <dgm:prSet/>
      <dgm:spPr/>
      <dgm:t>
        <a:bodyPr/>
        <a:lstStyle/>
        <a:p>
          <a:r>
            <a:rPr lang="ru-RU"/>
            <a:t>• Грант берувчи муассаса </a:t>
          </a:r>
        </a:p>
      </dgm:t>
    </dgm:pt>
    <dgm:pt modelId="{4611A23E-0C93-467A-A8C1-9118A04C3D41}" type="parTrans" cxnId="{BCB0BD6A-C434-4C97-97F0-3AFD284B01DF}">
      <dgm:prSet/>
      <dgm:spPr/>
      <dgm:t>
        <a:bodyPr/>
        <a:lstStyle/>
        <a:p>
          <a:endParaRPr lang="ru-RU"/>
        </a:p>
      </dgm:t>
    </dgm:pt>
    <dgm:pt modelId="{427A39B7-CCA5-4290-9E86-521E314C8F09}" type="sibTrans" cxnId="{BCB0BD6A-C434-4C97-97F0-3AFD284B01DF}">
      <dgm:prSet/>
      <dgm:spPr/>
      <dgm:t>
        <a:bodyPr/>
        <a:lstStyle/>
        <a:p>
          <a:endParaRPr lang="ru-RU"/>
        </a:p>
      </dgm:t>
    </dgm:pt>
    <dgm:pt modelId="{43F860AF-3AE4-46EB-A8FD-903C20903625}">
      <dgm:prSet/>
      <dgm:spPr/>
      <dgm:t>
        <a:bodyPr/>
        <a:lstStyle/>
        <a:p>
          <a:endParaRPr lang="ru-RU"/>
        </a:p>
      </dgm:t>
    </dgm:pt>
    <dgm:pt modelId="{13E98EE9-5001-4A0E-A958-610E52D1956B}" type="parTrans" cxnId="{46443511-6BC4-43AD-BC66-04854E01C9A0}">
      <dgm:prSet/>
      <dgm:spPr/>
      <dgm:t>
        <a:bodyPr/>
        <a:lstStyle/>
        <a:p>
          <a:endParaRPr lang="ru-RU"/>
        </a:p>
      </dgm:t>
    </dgm:pt>
    <dgm:pt modelId="{215B30FF-3840-48B8-85A2-6FC14C1CB94E}" type="sibTrans" cxnId="{46443511-6BC4-43AD-BC66-04854E01C9A0}">
      <dgm:prSet/>
      <dgm:spPr/>
      <dgm:t>
        <a:bodyPr/>
        <a:lstStyle/>
        <a:p>
          <a:endParaRPr lang="ru-RU"/>
        </a:p>
      </dgm:t>
    </dgm:pt>
    <dgm:pt modelId="{EC0219C6-F34C-4595-80BD-2B3DC5BEFF94}">
      <dgm:prSet/>
      <dgm:spPr/>
      <dgm:t>
        <a:bodyPr/>
        <a:lstStyle/>
        <a:p>
          <a:endParaRPr lang="ru-RU"/>
        </a:p>
      </dgm:t>
    </dgm:pt>
    <dgm:pt modelId="{F6158C43-7088-4DD1-BF9B-14D6AF470ED5}" type="parTrans" cxnId="{03960B04-F535-41B9-B999-B6E9FEB89E24}">
      <dgm:prSet/>
      <dgm:spPr/>
      <dgm:t>
        <a:bodyPr/>
        <a:lstStyle/>
        <a:p>
          <a:endParaRPr lang="ru-RU"/>
        </a:p>
      </dgm:t>
    </dgm:pt>
    <dgm:pt modelId="{BCB53B65-52B9-4023-8253-147CE49DC00A}" type="sibTrans" cxnId="{03960B04-F535-41B9-B999-B6E9FEB89E24}">
      <dgm:prSet/>
      <dgm:spPr/>
      <dgm:t>
        <a:bodyPr/>
        <a:lstStyle/>
        <a:p>
          <a:endParaRPr lang="ru-RU"/>
        </a:p>
      </dgm:t>
    </dgm:pt>
    <dgm:pt modelId="{5E1709EC-7737-41FE-B14B-18ADE804C750}" type="pres">
      <dgm:prSet presAssocID="{5A821ABB-B098-4526-AA02-8EBD42503D3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FEBBC4A8-645C-42AD-B30D-877EEFE5A009}" type="pres">
      <dgm:prSet presAssocID="{5A821ABB-B098-4526-AA02-8EBD42503D3D}" presName="Name1" presStyleCnt="0"/>
      <dgm:spPr/>
    </dgm:pt>
    <dgm:pt modelId="{B3E6AD4A-8F28-4210-AEC1-CEAAB062D293}" type="pres">
      <dgm:prSet presAssocID="{5A821ABB-B098-4526-AA02-8EBD42503D3D}" presName="cycle" presStyleCnt="0"/>
      <dgm:spPr/>
    </dgm:pt>
    <dgm:pt modelId="{0CC05ECF-5239-4E6B-9848-D754EB6C27B9}" type="pres">
      <dgm:prSet presAssocID="{5A821ABB-B098-4526-AA02-8EBD42503D3D}" presName="srcNode" presStyleLbl="node1" presStyleIdx="0" presStyleCnt="7"/>
      <dgm:spPr/>
    </dgm:pt>
    <dgm:pt modelId="{BED56273-448F-486F-BE76-0913DF914E3C}" type="pres">
      <dgm:prSet presAssocID="{5A821ABB-B098-4526-AA02-8EBD42503D3D}" presName="conn" presStyleLbl="parChTrans1D2" presStyleIdx="0" presStyleCnt="1"/>
      <dgm:spPr/>
      <dgm:t>
        <a:bodyPr/>
        <a:lstStyle/>
        <a:p>
          <a:endParaRPr lang="ru-RU"/>
        </a:p>
      </dgm:t>
    </dgm:pt>
    <dgm:pt modelId="{620DF48B-6797-45C1-A405-3EE6CC95E4C3}" type="pres">
      <dgm:prSet presAssocID="{5A821ABB-B098-4526-AA02-8EBD42503D3D}" presName="extraNode" presStyleLbl="node1" presStyleIdx="0" presStyleCnt="7"/>
      <dgm:spPr/>
    </dgm:pt>
    <dgm:pt modelId="{DCBEA228-9CCF-4EB3-9A78-8052B64E4743}" type="pres">
      <dgm:prSet presAssocID="{5A821ABB-B098-4526-AA02-8EBD42503D3D}" presName="dstNode" presStyleLbl="node1" presStyleIdx="0" presStyleCnt="7"/>
      <dgm:spPr/>
    </dgm:pt>
    <dgm:pt modelId="{CFD0443E-3E1E-498D-9EF8-CAF066AC07BA}" type="pres">
      <dgm:prSet presAssocID="{C24811E6-91BB-4937-A0CC-45F98292E52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A44C50-0E92-41F1-B780-BEAF1B74F148}" type="pres">
      <dgm:prSet presAssocID="{C24811E6-91BB-4937-A0CC-45F98292E529}" presName="accent_1" presStyleCnt="0"/>
      <dgm:spPr/>
    </dgm:pt>
    <dgm:pt modelId="{4DE05029-1DDA-4ADE-9CDC-CC1A85673B7A}" type="pres">
      <dgm:prSet presAssocID="{C24811E6-91BB-4937-A0CC-45F98292E529}" presName="accentRepeatNode" presStyleLbl="solidFgAcc1" presStyleIdx="0" presStyleCnt="7"/>
      <dgm:spPr/>
    </dgm:pt>
    <dgm:pt modelId="{4C063EBA-21A2-4FCD-9854-17B75B9C739C}" type="pres">
      <dgm:prSet presAssocID="{2FA97034-3546-4C3F-983F-F1BDAB80ACE8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6872796-751B-47E9-9782-2CD9C2FE265E}" type="pres">
      <dgm:prSet presAssocID="{2FA97034-3546-4C3F-983F-F1BDAB80ACE8}" presName="accent_2" presStyleCnt="0"/>
      <dgm:spPr/>
    </dgm:pt>
    <dgm:pt modelId="{51BACE0F-8AE6-4609-ACFF-8DE20A720A30}" type="pres">
      <dgm:prSet presAssocID="{2FA97034-3546-4C3F-983F-F1BDAB80ACE8}" presName="accentRepeatNode" presStyleLbl="solidFgAcc1" presStyleIdx="1" presStyleCnt="7"/>
      <dgm:spPr/>
    </dgm:pt>
    <dgm:pt modelId="{960A3DF2-F59D-41DC-9612-921540FEE6D2}" type="pres">
      <dgm:prSet presAssocID="{7000A0C2-C7B7-4360-A116-77CCEFA9A8B3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24F6DF-9EA2-49F3-B774-6AE8AB21CDB0}" type="pres">
      <dgm:prSet presAssocID="{7000A0C2-C7B7-4360-A116-77CCEFA9A8B3}" presName="accent_3" presStyleCnt="0"/>
      <dgm:spPr/>
    </dgm:pt>
    <dgm:pt modelId="{4C7FD1CF-113A-4DAB-A61D-CCA76EB2B26B}" type="pres">
      <dgm:prSet presAssocID="{7000A0C2-C7B7-4360-A116-77CCEFA9A8B3}" presName="accentRepeatNode" presStyleLbl="solidFgAcc1" presStyleIdx="2" presStyleCnt="7"/>
      <dgm:spPr/>
    </dgm:pt>
    <dgm:pt modelId="{282B5D2A-C6A2-48BE-9E5E-42A0DF059642}" type="pres">
      <dgm:prSet presAssocID="{D20B5532-8AC2-45C2-BE1A-CD1C0A6D6DB7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F32D2EC-7013-46AD-9E38-AF1C6177A328}" type="pres">
      <dgm:prSet presAssocID="{D20B5532-8AC2-45C2-BE1A-CD1C0A6D6DB7}" presName="accent_4" presStyleCnt="0"/>
      <dgm:spPr/>
    </dgm:pt>
    <dgm:pt modelId="{D40F08CA-CF91-4EFA-A73D-748A8BE0FF1A}" type="pres">
      <dgm:prSet presAssocID="{D20B5532-8AC2-45C2-BE1A-CD1C0A6D6DB7}" presName="accentRepeatNode" presStyleLbl="solidFgAcc1" presStyleIdx="3" presStyleCnt="7"/>
      <dgm:spPr/>
    </dgm:pt>
    <dgm:pt modelId="{665AE870-AED8-46C1-9E3E-B941B53743EF}" type="pres">
      <dgm:prSet presAssocID="{2FA4A020-7767-4163-BFB3-43F95A26B08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493C3D-D87A-4074-8A9D-D0581556B6EA}" type="pres">
      <dgm:prSet presAssocID="{2FA4A020-7767-4163-BFB3-43F95A26B08B}" presName="accent_5" presStyleCnt="0"/>
      <dgm:spPr/>
    </dgm:pt>
    <dgm:pt modelId="{D08A8BE2-C246-4635-A674-96B21EC88E2F}" type="pres">
      <dgm:prSet presAssocID="{2FA4A020-7767-4163-BFB3-43F95A26B08B}" presName="accentRepeatNode" presStyleLbl="solidFgAcc1" presStyleIdx="4" presStyleCnt="7"/>
      <dgm:spPr/>
    </dgm:pt>
    <dgm:pt modelId="{1B9E4CE0-32FA-46D8-B3EC-5FB0A0A6B974}" type="pres">
      <dgm:prSet presAssocID="{246A3BC4-D86C-42CF-9717-C9819A4576BF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36374B-5750-4B44-B45B-3FD2FFFCD97D}" type="pres">
      <dgm:prSet presAssocID="{246A3BC4-D86C-42CF-9717-C9819A4576BF}" presName="accent_6" presStyleCnt="0"/>
      <dgm:spPr/>
    </dgm:pt>
    <dgm:pt modelId="{AA917BC7-6D5D-4605-ABDE-1AA49772448F}" type="pres">
      <dgm:prSet presAssocID="{246A3BC4-D86C-42CF-9717-C9819A4576BF}" presName="accentRepeatNode" presStyleLbl="solidFgAcc1" presStyleIdx="5" presStyleCnt="7"/>
      <dgm:spPr/>
    </dgm:pt>
    <dgm:pt modelId="{14801C76-7031-4278-8188-588B0192204D}" type="pres">
      <dgm:prSet presAssocID="{E4BE041E-8422-4A25-8A80-64ED007A8D16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B20A165-A897-49FA-92F4-35D01D6595B5}" type="pres">
      <dgm:prSet presAssocID="{E4BE041E-8422-4A25-8A80-64ED007A8D16}" presName="accent_7" presStyleCnt="0"/>
      <dgm:spPr/>
    </dgm:pt>
    <dgm:pt modelId="{8CA8CC8D-6E79-45B5-8C1C-E31213FE6F65}" type="pres">
      <dgm:prSet presAssocID="{E4BE041E-8422-4A25-8A80-64ED007A8D16}" presName="accentRepeatNode" presStyleLbl="solidFgAcc1" presStyleIdx="6" presStyleCnt="7"/>
      <dgm:spPr/>
    </dgm:pt>
  </dgm:ptLst>
  <dgm:cxnLst>
    <dgm:cxn modelId="{719EA127-7B4C-4511-BC90-F5D05AB882F6}" srcId="{5A821ABB-B098-4526-AA02-8EBD42503D3D}" destId="{C24811E6-91BB-4937-A0CC-45F98292E529}" srcOrd="0" destOrd="0" parTransId="{01450820-ADDE-4C38-B16E-89FDE7E77D4B}" sibTransId="{8EC34660-1A5C-4C0A-BCE0-330057F774CA}"/>
    <dgm:cxn modelId="{553E899A-0B4F-4BCA-83AE-EFDA6E514C62}" type="presOf" srcId="{C24811E6-91BB-4937-A0CC-45F98292E529}" destId="{CFD0443E-3E1E-498D-9EF8-CAF066AC07BA}" srcOrd="0" destOrd="0" presId="urn:microsoft.com/office/officeart/2008/layout/VerticalCurvedList"/>
    <dgm:cxn modelId="{2B36411F-572C-4C1B-8F62-C025A47CA1A0}" type="presOf" srcId="{7000A0C2-C7B7-4360-A116-77CCEFA9A8B3}" destId="{960A3DF2-F59D-41DC-9612-921540FEE6D2}" srcOrd="0" destOrd="0" presId="urn:microsoft.com/office/officeart/2008/layout/VerticalCurvedList"/>
    <dgm:cxn modelId="{02A4FE43-4E6E-4D3C-B774-3373D92D33A2}" type="presOf" srcId="{246A3BC4-D86C-42CF-9717-C9819A4576BF}" destId="{1B9E4CE0-32FA-46D8-B3EC-5FB0A0A6B974}" srcOrd="0" destOrd="0" presId="urn:microsoft.com/office/officeart/2008/layout/VerticalCurvedList"/>
    <dgm:cxn modelId="{93BE3B6B-B386-436B-86F6-00A8A58EC30E}" type="presOf" srcId="{8EC34660-1A5C-4C0A-BCE0-330057F774CA}" destId="{BED56273-448F-486F-BE76-0913DF914E3C}" srcOrd="0" destOrd="0" presId="urn:microsoft.com/office/officeart/2008/layout/VerticalCurvedList"/>
    <dgm:cxn modelId="{46443511-6BC4-43AD-BC66-04854E01C9A0}" srcId="{5A821ABB-B098-4526-AA02-8EBD42503D3D}" destId="{43F860AF-3AE4-46EB-A8FD-903C20903625}" srcOrd="7" destOrd="0" parTransId="{13E98EE9-5001-4A0E-A958-610E52D1956B}" sibTransId="{215B30FF-3840-48B8-85A2-6FC14C1CB94E}"/>
    <dgm:cxn modelId="{4FF30B8C-6EBF-476F-A5C6-97B7EB0B2A3C}" srcId="{5A821ABB-B098-4526-AA02-8EBD42503D3D}" destId="{246A3BC4-D86C-42CF-9717-C9819A4576BF}" srcOrd="5" destOrd="0" parTransId="{0FC3A3B5-B6A8-4650-B34C-15CB3EEA8796}" sibTransId="{3B3E6D0C-AF6E-4F21-975C-04A94E5D9055}"/>
    <dgm:cxn modelId="{03960B04-F535-41B9-B999-B6E9FEB89E24}" srcId="{5A821ABB-B098-4526-AA02-8EBD42503D3D}" destId="{EC0219C6-F34C-4595-80BD-2B3DC5BEFF94}" srcOrd="8" destOrd="0" parTransId="{F6158C43-7088-4DD1-BF9B-14D6AF470ED5}" sibTransId="{BCB53B65-52B9-4023-8253-147CE49DC00A}"/>
    <dgm:cxn modelId="{D8396144-7778-4E72-A73E-7CA3A7628C5B}" type="presOf" srcId="{D20B5532-8AC2-45C2-BE1A-CD1C0A6D6DB7}" destId="{282B5D2A-C6A2-48BE-9E5E-42A0DF059642}" srcOrd="0" destOrd="0" presId="urn:microsoft.com/office/officeart/2008/layout/VerticalCurvedList"/>
    <dgm:cxn modelId="{13B53985-E3CC-4D2E-A3D2-ED097CB5FBAC}" type="presOf" srcId="{2FA4A020-7767-4163-BFB3-43F95A26B08B}" destId="{665AE870-AED8-46C1-9E3E-B941B53743EF}" srcOrd="0" destOrd="0" presId="urn:microsoft.com/office/officeart/2008/layout/VerticalCurvedList"/>
    <dgm:cxn modelId="{1E359E0C-2554-4731-B033-3EB2504C5497}" type="presOf" srcId="{5A821ABB-B098-4526-AA02-8EBD42503D3D}" destId="{5E1709EC-7737-41FE-B14B-18ADE804C750}" srcOrd="0" destOrd="0" presId="urn:microsoft.com/office/officeart/2008/layout/VerticalCurvedList"/>
    <dgm:cxn modelId="{B3B3290B-6C91-4BD9-957E-6ACF1FE41349}" type="presOf" srcId="{2FA97034-3546-4C3F-983F-F1BDAB80ACE8}" destId="{4C063EBA-21A2-4FCD-9854-17B75B9C739C}" srcOrd="0" destOrd="0" presId="urn:microsoft.com/office/officeart/2008/layout/VerticalCurvedList"/>
    <dgm:cxn modelId="{914A425B-B3DB-436D-9834-4E86A834F8C4}" srcId="{5A821ABB-B098-4526-AA02-8EBD42503D3D}" destId="{D20B5532-8AC2-45C2-BE1A-CD1C0A6D6DB7}" srcOrd="3" destOrd="0" parTransId="{C54168BC-D6B1-4999-9FF4-EC53BAD590FF}" sibTransId="{C33E90CF-8DF2-4ED0-9760-A3AB8BA4E62B}"/>
    <dgm:cxn modelId="{D027F923-50F7-4AAC-94D8-C60E674D7532}" srcId="{5A821ABB-B098-4526-AA02-8EBD42503D3D}" destId="{2FA97034-3546-4C3F-983F-F1BDAB80ACE8}" srcOrd="1" destOrd="0" parTransId="{8BE20639-C974-47CD-AD9A-FC38AF57F688}" sibTransId="{47071B27-546B-49FA-923F-2D11ED366095}"/>
    <dgm:cxn modelId="{75F44981-689E-49BF-B838-F92CA27ABFDE}" srcId="{5A821ABB-B098-4526-AA02-8EBD42503D3D}" destId="{7000A0C2-C7B7-4360-A116-77CCEFA9A8B3}" srcOrd="2" destOrd="0" parTransId="{F8492E46-60CC-4D99-8410-B27906AE535C}" sibTransId="{36EE7D1D-8D02-4B35-9280-B912F1E49AC2}"/>
    <dgm:cxn modelId="{46475485-A858-404F-8864-BFD183029011}" type="presOf" srcId="{E4BE041E-8422-4A25-8A80-64ED007A8D16}" destId="{14801C76-7031-4278-8188-588B0192204D}" srcOrd="0" destOrd="0" presId="urn:microsoft.com/office/officeart/2008/layout/VerticalCurvedList"/>
    <dgm:cxn modelId="{62EDD84C-D9C8-4447-AEDC-8C31C7AC5D4A}" srcId="{5A821ABB-B098-4526-AA02-8EBD42503D3D}" destId="{2FA4A020-7767-4163-BFB3-43F95A26B08B}" srcOrd="4" destOrd="0" parTransId="{EAB7E01F-F441-4AF4-ABED-BCE8F7BE15F5}" sibTransId="{0F9B18A2-4025-48A6-AE6D-E7D80BB7D86C}"/>
    <dgm:cxn modelId="{BCB0BD6A-C434-4C97-97F0-3AFD284B01DF}" srcId="{5A821ABB-B098-4526-AA02-8EBD42503D3D}" destId="{E4BE041E-8422-4A25-8A80-64ED007A8D16}" srcOrd="6" destOrd="0" parTransId="{4611A23E-0C93-467A-A8C1-9118A04C3D41}" sibTransId="{427A39B7-CCA5-4290-9E86-521E314C8F09}"/>
    <dgm:cxn modelId="{6B54D24B-8D56-4372-AECF-44F172499048}" type="presParOf" srcId="{5E1709EC-7737-41FE-B14B-18ADE804C750}" destId="{FEBBC4A8-645C-42AD-B30D-877EEFE5A009}" srcOrd="0" destOrd="0" presId="urn:microsoft.com/office/officeart/2008/layout/VerticalCurvedList"/>
    <dgm:cxn modelId="{08D5D459-C7A9-4181-98D3-12598D5C5E74}" type="presParOf" srcId="{FEBBC4A8-645C-42AD-B30D-877EEFE5A009}" destId="{B3E6AD4A-8F28-4210-AEC1-CEAAB062D293}" srcOrd="0" destOrd="0" presId="urn:microsoft.com/office/officeart/2008/layout/VerticalCurvedList"/>
    <dgm:cxn modelId="{743080BE-173F-4E75-AD46-E1E38EDE72FD}" type="presParOf" srcId="{B3E6AD4A-8F28-4210-AEC1-CEAAB062D293}" destId="{0CC05ECF-5239-4E6B-9848-D754EB6C27B9}" srcOrd="0" destOrd="0" presId="urn:microsoft.com/office/officeart/2008/layout/VerticalCurvedList"/>
    <dgm:cxn modelId="{6AC77989-25C0-409E-A349-64D703FEBDED}" type="presParOf" srcId="{B3E6AD4A-8F28-4210-AEC1-CEAAB062D293}" destId="{BED56273-448F-486F-BE76-0913DF914E3C}" srcOrd="1" destOrd="0" presId="urn:microsoft.com/office/officeart/2008/layout/VerticalCurvedList"/>
    <dgm:cxn modelId="{71BE9B60-221A-4E82-9357-3C3701F45CD4}" type="presParOf" srcId="{B3E6AD4A-8F28-4210-AEC1-CEAAB062D293}" destId="{620DF48B-6797-45C1-A405-3EE6CC95E4C3}" srcOrd="2" destOrd="0" presId="urn:microsoft.com/office/officeart/2008/layout/VerticalCurvedList"/>
    <dgm:cxn modelId="{A6D74F31-BFD7-4C51-A905-8AA3D9679B78}" type="presParOf" srcId="{B3E6AD4A-8F28-4210-AEC1-CEAAB062D293}" destId="{DCBEA228-9CCF-4EB3-9A78-8052B64E4743}" srcOrd="3" destOrd="0" presId="urn:microsoft.com/office/officeart/2008/layout/VerticalCurvedList"/>
    <dgm:cxn modelId="{79450481-9359-4E65-ABE9-EF615C50BB5E}" type="presParOf" srcId="{FEBBC4A8-645C-42AD-B30D-877EEFE5A009}" destId="{CFD0443E-3E1E-498D-9EF8-CAF066AC07BA}" srcOrd="1" destOrd="0" presId="urn:microsoft.com/office/officeart/2008/layout/VerticalCurvedList"/>
    <dgm:cxn modelId="{0FE584D3-6B18-40D9-B0CE-091DB7091DE0}" type="presParOf" srcId="{FEBBC4A8-645C-42AD-B30D-877EEFE5A009}" destId="{C0A44C50-0E92-41F1-B780-BEAF1B74F148}" srcOrd="2" destOrd="0" presId="urn:microsoft.com/office/officeart/2008/layout/VerticalCurvedList"/>
    <dgm:cxn modelId="{0EBD698B-DA0C-4483-96DD-AD340941BC81}" type="presParOf" srcId="{C0A44C50-0E92-41F1-B780-BEAF1B74F148}" destId="{4DE05029-1DDA-4ADE-9CDC-CC1A85673B7A}" srcOrd="0" destOrd="0" presId="urn:microsoft.com/office/officeart/2008/layout/VerticalCurvedList"/>
    <dgm:cxn modelId="{5603EEA8-9E04-4A6E-AACC-02230A26BABE}" type="presParOf" srcId="{FEBBC4A8-645C-42AD-B30D-877EEFE5A009}" destId="{4C063EBA-21A2-4FCD-9854-17B75B9C739C}" srcOrd="3" destOrd="0" presId="urn:microsoft.com/office/officeart/2008/layout/VerticalCurvedList"/>
    <dgm:cxn modelId="{D79FBF02-AC60-43EB-9087-8375D006AAE5}" type="presParOf" srcId="{FEBBC4A8-645C-42AD-B30D-877EEFE5A009}" destId="{56872796-751B-47E9-9782-2CD9C2FE265E}" srcOrd="4" destOrd="0" presId="urn:microsoft.com/office/officeart/2008/layout/VerticalCurvedList"/>
    <dgm:cxn modelId="{1C84C7DE-B14F-4BB9-A11E-50EA3E820771}" type="presParOf" srcId="{56872796-751B-47E9-9782-2CD9C2FE265E}" destId="{51BACE0F-8AE6-4609-ACFF-8DE20A720A30}" srcOrd="0" destOrd="0" presId="urn:microsoft.com/office/officeart/2008/layout/VerticalCurvedList"/>
    <dgm:cxn modelId="{1EB35786-28E7-4041-B875-280BEEA35810}" type="presParOf" srcId="{FEBBC4A8-645C-42AD-B30D-877EEFE5A009}" destId="{960A3DF2-F59D-41DC-9612-921540FEE6D2}" srcOrd="5" destOrd="0" presId="urn:microsoft.com/office/officeart/2008/layout/VerticalCurvedList"/>
    <dgm:cxn modelId="{7CECD79C-1777-453A-AD75-AD827809AC36}" type="presParOf" srcId="{FEBBC4A8-645C-42AD-B30D-877EEFE5A009}" destId="{7224F6DF-9EA2-49F3-B774-6AE8AB21CDB0}" srcOrd="6" destOrd="0" presId="urn:microsoft.com/office/officeart/2008/layout/VerticalCurvedList"/>
    <dgm:cxn modelId="{C06F3F5F-A6DC-485A-804C-C34A7AA61426}" type="presParOf" srcId="{7224F6DF-9EA2-49F3-B774-6AE8AB21CDB0}" destId="{4C7FD1CF-113A-4DAB-A61D-CCA76EB2B26B}" srcOrd="0" destOrd="0" presId="urn:microsoft.com/office/officeart/2008/layout/VerticalCurvedList"/>
    <dgm:cxn modelId="{9323CFF8-A2CA-47DC-BE6C-B2430BC3AABE}" type="presParOf" srcId="{FEBBC4A8-645C-42AD-B30D-877EEFE5A009}" destId="{282B5D2A-C6A2-48BE-9E5E-42A0DF059642}" srcOrd="7" destOrd="0" presId="urn:microsoft.com/office/officeart/2008/layout/VerticalCurvedList"/>
    <dgm:cxn modelId="{8AE61EA6-4077-4844-86E2-0E991108AC38}" type="presParOf" srcId="{FEBBC4A8-645C-42AD-B30D-877EEFE5A009}" destId="{FF32D2EC-7013-46AD-9E38-AF1C6177A328}" srcOrd="8" destOrd="0" presId="urn:microsoft.com/office/officeart/2008/layout/VerticalCurvedList"/>
    <dgm:cxn modelId="{55E6E7B9-7F2E-45AB-B7DC-ECE74C85DCD4}" type="presParOf" srcId="{FF32D2EC-7013-46AD-9E38-AF1C6177A328}" destId="{D40F08CA-CF91-4EFA-A73D-748A8BE0FF1A}" srcOrd="0" destOrd="0" presId="urn:microsoft.com/office/officeart/2008/layout/VerticalCurvedList"/>
    <dgm:cxn modelId="{8EA77561-E48A-4D10-984E-7C83CDA0A7BF}" type="presParOf" srcId="{FEBBC4A8-645C-42AD-B30D-877EEFE5A009}" destId="{665AE870-AED8-46C1-9E3E-B941B53743EF}" srcOrd="9" destOrd="0" presId="urn:microsoft.com/office/officeart/2008/layout/VerticalCurvedList"/>
    <dgm:cxn modelId="{F13CC050-4946-4844-8E77-1ACCEADB85DE}" type="presParOf" srcId="{FEBBC4A8-645C-42AD-B30D-877EEFE5A009}" destId="{C4493C3D-D87A-4074-8A9D-D0581556B6EA}" srcOrd="10" destOrd="0" presId="urn:microsoft.com/office/officeart/2008/layout/VerticalCurvedList"/>
    <dgm:cxn modelId="{4778BB27-7CCB-42ED-8BC5-42F57BAA8638}" type="presParOf" srcId="{C4493C3D-D87A-4074-8A9D-D0581556B6EA}" destId="{D08A8BE2-C246-4635-A674-96B21EC88E2F}" srcOrd="0" destOrd="0" presId="urn:microsoft.com/office/officeart/2008/layout/VerticalCurvedList"/>
    <dgm:cxn modelId="{A3D96F96-4229-452C-A40C-D74CA9B3C5F6}" type="presParOf" srcId="{FEBBC4A8-645C-42AD-B30D-877EEFE5A009}" destId="{1B9E4CE0-32FA-46D8-B3EC-5FB0A0A6B974}" srcOrd="11" destOrd="0" presId="urn:microsoft.com/office/officeart/2008/layout/VerticalCurvedList"/>
    <dgm:cxn modelId="{E2EB89A5-6778-4039-AA47-9397EE6A40D5}" type="presParOf" srcId="{FEBBC4A8-645C-42AD-B30D-877EEFE5A009}" destId="{AA36374B-5750-4B44-B45B-3FD2FFFCD97D}" srcOrd="12" destOrd="0" presId="urn:microsoft.com/office/officeart/2008/layout/VerticalCurvedList"/>
    <dgm:cxn modelId="{A808E479-4A3F-4475-B9CC-72C822D7B4BD}" type="presParOf" srcId="{AA36374B-5750-4B44-B45B-3FD2FFFCD97D}" destId="{AA917BC7-6D5D-4605-ABDE-1AA49772448F}" srcOrd="0" destOrd="0" presId="urn:microsoft.com/office/officeart/2008/layout/VerticalCurvedList"/>
    <dgm:cxn modelId="{A174B4D0-7970-4105-B9FD-DAAD3314D9E8}" type="presParOf" srcId="{FEBBC4A8-645C-42AD-B30D-877EEFE5A009}" destId="{14801C76-7031-4278-8188-588B0192204D}" srcOrd="13" destOrd="0" presId="urn:microsoft.com/office/officeart/2008/layout/VerticalCurvedList"/>
    <dgm:cxn modelId="{FB2EC382-A5B7-48A3-B6A2-A3CCBCD3F2FA}" type="presParOf" srcId="{FEBBC4A8-645C-42AD-B30D-877EEFE5A009}" destId="{CB20A165-A897-49FA-92F4-35D01D6595B5}" srcOrd="14" destOrd="0" presId="urn:microsoft.com/office/officeart/2008/layout/VerticalCurvedList"/>
    <dgm:cxn modelId="{BCAFC14E-32C9-4DDE-9873-23B6A9C0E381}" type="presParOf" srcId="{CB20A165-A897-49FA-92F4-35D01D6595B5}" destId="{8CA8CC8D-6E79-45B5-8C1C-E31213FE6F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BC7E09-EAA7-4A30-AD8D-FFC4F7F18216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C72C04A-26BA-4F42-B28F-4963D12DD154}">
      <dgm:prSet custT="1"/>
      <dgm:spPr/>
      <dgm:t>
        <a:bodyPr/>
        <a:lstStyle/>
        <a:p>
          <a:r>
            <a:rPr lang="en-US" sz="2000" b="0" i="0" dirty="0"/>
            <a:t>ENDNOTE</a:t>
          </a:r>
          <a:r>
            <a:rPr lang="uz-Cyrl-UZ" sz="2000" b="0" i="0" dirty="0"/>
            <a:t> дастури мақолани номи ва аннотациясига мувофиқ равишда керакли аннотацияларни </a:t>
          </a:r>
          <a:r>
            <a:rPr lang="en-US" sz="2000" b="0" i="0" dirty="0"/>
            <a:t> </a:t>
          </a:r>
          <a:r>
            <a:rPr lang="uz-Cyrl-UZ" sz="2000" b="0" i="0" dirty="0"/>
            <a:t>танлаб олиш имкониятини беради</a:t>
          </a:r>
          <a:r>
            <a:rPr lang="ru-RU" sz="2000" b="0" i="0" dirty="0"/>
            <a:t>.</a:t>
          </a:r>
          <a:r>
            <a:rPr lang="en-US" sz="2000" b="0" i="0" dirty="0"/>
            <a:t>        ENDNOTE </a:t>
          </a:r>
          <a:r>
            <a:rPr lang="uz-Cyrl-UZ" sz="2000" b="0" i="0" dirty="0"/>
            <a:t>дастури</a:t>
          </a:r>
          <a:r>
            <a:rPr lang="en-US" sz="2000" b="0" i="0" dirty="0"/>
            <a:t>– </a:t>
          </a:r>
          <a:r>
            <a:rPr lang="uz-Cyrl-UZ" sz="2000" b="0" i="0" dirty="0"/>
            <a:t>биринчи марта мақолани чоп этиш учун журнални қидираётган тадқиқотчи, олимларга мўлжалланган. </a:t>
          </a:r>
          <a:r>
            <a:rPr lang="ru-RU" sz="2000" b="0" i="0" dirty="0"/>
            <a:t>публикации </a:t>
          </a:r>
          <a:endParaRPr lang="ru-RU" sz="2000" dirty="0"/>
        </a:p>
      </dgm:t>
    </dgm:pt>
    <dgm:pt modelId="{5B01538C-C1AB-4967-88D5-8F45DF6166E2}" type="parTrans" cxnId="{684A2D95-58E3-4988-AB54-6B84A3C128A3}">
      <dgm:prSet/>
      <dgm:spPr/>
      <dgm:t>
        <a:bodyPr/>
        <a:lstStyle/>
        <a:p>
          <a:endParaRPr lang="ru-RU"/>
        </a:p>
      </dgm:t>
    </dgm:pt>
    <dgm:pt modelId="{E8445FE8-B42E-4A53-A2C5-0B7CDD173A00}" type="sibTrans" cxnId="{684A2D95-58E3-4988-AB54-6B84A3C128A3}">
      <dgm:prSet/>
      <dgm:spPr/>
      <dgm:t>
        <a:bodyPr/>
        <a:lstStyle/>
        <a:p>
          <a:endParaRPr lang="ru-RU"/>
        </a:p>
      </dgm:t>
    </dgm:pt>
    <dgm:pt modelId="{A20A6876-BE3F-4060-9806-95B79F29A1E3}" type="pres">
      <dgm:prSet presAssocID="{58BC7E09-EAA7-4A30-AD8D-FFC4F7F1821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4E9E51E-719F-43E5-9C2A-ADA72BF6333A}" type="pres">
      <dgm:prSet presAssocID="{AC72C04A-26BA-4F42-B28F-4963D12DD154}" presName="parentText" presStyleLbl="node1" presStyleIdx="0" presStyleCnt="1" custLinFactNeighborY="-60459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84A2D95-58E3-4988-AB54-6B84A3C128A3}" srcId="{58BC7E09-EAA7-4A30-AD8D-FFC4F7F18216}" destId="{AC72C04A-26BA-4F42-B28F-4963D12DD154}" srcOrd="0" destOrd="0" parTransId="{5B01538C-C1AB-4967-88D5-8F45DF6166E2}" sibTransId="{E8445FE8-B42E-4A53-A2C5-0B7CDD173A00}"/>
    <dgm:cxn modelId="{236248FC-5F0E-4716-8C52-D1B9ABAB1EE4}" type="presOf" srcId="{AC72C04A-26BA-4F42-B28F-4963D12DD154}" destId="{F4E9E51E-719F-43E5-9C2A-ADA72BF6333A}" srcOrd="0" destOrd="0" presId="urn:microsoft.com/office/officeart/2005/8/layout/vList2"/>
    <dgm:cxn modelId="{6DF99C8B-DDF0-4EF2-8751-27B5E5C1A922}" type="presOf" srcId="{58BC7E09-EAA7-4A30-AD8D-FFC4F7F18216}" destId="{A20A6876-BE3F-4060-9806-95B79F29A1E3}" srcOrd="0" destOrd="0" presId="urn:microsoft.com/office/officeart/2005/8/layout/vList2"/>
    <dgm:cxn modelId="{A05E9447-185C-427C-92FC-82AA743D93FB}" type="presParOf" srcId="{A20A6876-BE3F-4060-9806-95B79F29A1E3}" destId="{F4E9E51E-719F-43E5-9C2A-ADA72BF633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161CDC2-B339-47B7-A8E2-1CDCCD511AB5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DC8FB6C9-B675-459F-A9CD-74B15FDCF86E}">
      <dgm:prSet custT="1"/>
      <dgm:spPr/>
      <dgm:t>
        <a:bodyPr/>
        <a:lstStyle/>
        <a:p>
          <a:pPr algn="ctr"/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Мақоланинг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Техник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мувофиқлигини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текшириш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BD21D9-58C4-4B58-A0E3-EFD3648AD931}" type="parTrans" cxnId="{1EC32361-0602-4FB6-ABBA-F469EC4F1C35}">
      <dgm:prSet/>
      <dgm:spPr/>
      <dgm:t>
        <a:bodyPr/>
        <a:lstStyle/>
        <a:p>
          <a:endParaRPr lang="ru-RU"/>
        </a:p>
      </dgm:t>
    </dgm:pt>
    <dgm:pt modelId="{65EE75D7-FB99-477A-9865-3AF786CE23AC}" type="sibTrans" cxnId="{1EC32361-0602-4FB6-ABBA-F469EC4F1C35}">
      <dgm:prSet/>
      <dgm:spPr/>
      <dgm:t>
        <a:bodyPr/>
        <a:lstStyle/>
        <a:p>
          <a:endParaRPr lang="ru-RU"/>
        </a:p>
      </dgm:t>
    </dgm:pt>
    <dgm:pt modelId="{5EC80AC8-B5E1-4477-AC82-B2BE9D14169E}" type="pres">
      <dgm:prSet presAssocID="{6161CDC2-B339-47B7-A8E2-1CDCCD511AB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F2593A4-4452-459F-A0A2-EB37157E5AC9}" type="pres">
      <dgm:prSet presAssocID="{DC8FB6C9-B675-459F-A9CD-74B15FDCF86E}" presName="parentText" presStyleLbl="node1" presStyleIdx="0" presStyleCnt="1" custScaleX="93703" custScaleY="77648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C89A19B-9CAC-4CAA-82A0-2056ED5F8754}" type="presOf" srcId="{DC8FB6C9-B675-459F-A9CD-74B15FDCF86E}" destId="{FF2593A4-4452-459F-A0A2-EB37157E5AC9}" srcOrd="0" destOrd="0" presId="urn:microsoft.com/office/officeart/2005/8/layout/vList2"/>
    <dgm:cxn modelId="{BCD7E890-FD28-4B82-AE91-5E8B58ABD54F}" type="presOf" srcId="{6161CDC2-B339-47B7-A8E2-1CDCCD511AB5}" destId="{5EC80AC8-B5E1-4477-AC82-B2BE9D14169E}" srcOrd="0" destOrd="0" presId="urn:microsoft.com/office/officeart/2005/8/layout/vList2"/>
    <dgm:cxn modelId="{1EC32361-0602-4FB6-ABBA-F469EC4F1C35}" srcId="{6161CDC2-B339-47B7-A8E2-1CDCCD511AB5}" destId="{DC8FB6C9-B675-459F-A9CD-74B15FDCF86E}" srcOrd="0" destOrd="0" parTransId="{D2BD21D9-58C4-4B58-A0E3-EFD3648AD931}" sibTransId="{65EE75D7-FB99-477A-9865-3AF786CE23AC}"/>
    <dgm:cxn modelId="{B7D24D0A-062D-42E7-8FF0-A8DA0EB61970}" type="presParOf" srcId="{5EC80AC8-B5E1-4477-AC82-B2BE9D14169E}" destId="{FF2593A4-4452-459F-A0A2-EB37157E5AC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AD6894-81DC-47E2-ADB9-C505F6F858E0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E50DFAA8-B9F7-42BF-8813-1E847A0959BD}">
      <dgm:prSet phldrT="[Текст]" custT="1"/>
      <dgm:spPr/>
      <dgm:t>
        <a:bodyPr/>
        <a:lstStyle/>
        <a:p>
          <a:pPr algn="ctr"/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мазмунининг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таҳлили</a:t>
          </a:r>
          <a:endParaRPr lang="ru-RU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C597E5-B90C-4675-919C-7CC7A43420E8}" type="parTrans" cxnId="{28D27627-F961-490F-A6E7-4B15F14AE0EC}">
      <dgm:prSet/>
      <dgm:spPr/>
      <dgm:t>
        <a:bodyPr/>
        <a:lstStyle/>
        <a:p>
          <a:endParaRPr lang="ru-RU"/>
        </a:p>
      </dgm:t>
    </dgm:pt>
    <dgm:pt modelId="{5361D106-64B9-4E95-A6CB-B50EC3ACAE7C}" type="sibTrans" cxnId="{28D27627-F961-490F-A6E7-4B15F14AE0EC}">
      <dgm:prSet/>
      <dgm:spPr/>
      <dgm:t>
        <a:bodyPr/>
        <a:lstStyle/>
        <a:p>
          <a:endParaRPr lang="ru-RU"/>
        </a:p>
      </dgm:t>
    </dgm:pt>
    <dgm:pt modelId="{CB8F93F5-0BCB-4243-A27F-31885CF90A9B}" type="pres">
      <dgm:prSet presAssocID="{91AD6894-81DC-47E2-ADB9-C505F6F858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863BA79-79B6-4942-993F-423EB3F60F76}" type="pres">
      <dgm:prSet presAssocID="{E50DFAA8-B9F7-42BF-8813-1E847A0959BD}" presName="parentText" presStyleLbl="node1" presStyleIdx="0" presStyleCnt="1" custScaleY="139478" custLinFactNeighborX="1459" custLinFactNeighborY="-1660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6DCFF0D-ECDB-4504-ABC5-19DEEABD8973}" type="presOf" srcId="{E50DFAA8-B9F7-42BF-8813-1E847A0959BD}" destId="{A863BA79-79B6-4942-993F-423EB3F60F76}" srcOrd="0" destOrd="0" presId="urn:microsoft.com/office/officeart/2005/8/layout/vList2"/>
    <dgm:cxn modelId="{6350F050-AC5A-4BEE-AFE7-E4E2BAE9E0CC}" type="presOf" srcId="{91AD6894-81DC-47E2-ADB9-C505F6F858E0}" destId="{CB8F93F5-0BCB-4243-A27F-31885CF90A9B}" srcOrd="0" destOrd="0" presId="urn:microsoft.com/office/officeart/2005/8/layout/vList2"/>
    <dgm:cxn modelId="{28D27627-F961-490F-A6E7-4B15F14AE0EC}" srcId="{91AD6894-81DC-47E2-ADB9-C505F6F858E0}" destId="{E50DFAA8-B9F7-42BF-8813-1E847A0959BD}" srcOrd="0" destOrd="0" parTransId="{1BC597E5-B90C-4675-919C-7CC7A43420E8}" sibTransId="{5361D106-64B9-4E95-A6CB-B50EC3ACAE7C}"/>
    <dgm:cxn modelId="{16F1AF98-9FC7-4A9E-BE8C-B4B76D09BA80}" type="presParOf" srcId="{CB8F93F5-0BCB-4243-A27F-31885CF90A9B}" destId="{A863BA79-79B6-4942-993F-423EB3F60F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31126A-F1AC-40BA-B245-96D669821015}" type="doc">
      <dgm:prSet loTypeId="urn:microsoft.com/office/officeart/2005/8/layout/vList2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0DFEB0DE-8643-4D0D-AA04-844822D7F6CA}">
      <dgm:prSet phldrT="[Текст]" custT="1"/>
      <dgm:spPr/>
      <dgm:t>
        <a:bodyPr/>
        <a:lstStyle/>
        <a:p>
          <a:pPr algn="ctr"/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Мақолага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ўзгартиришлар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киритиш</a:t>
          </a:r>
          <a:r>
            <a:rPr lang="ru-RU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B6DC0B56-456B-466A-8C51-AFB97893C25D}" type="parTrans" cxnId="{7AD2C9B4-FFEB-4849-8990-1CE95584C734}">
      <dgm:prSet/>
      <dgm:spPr/>
      <dgm:t>
        <a:bodyPr/>
        <a:lstStyle/>
        <a:p>
          <a:endParaRPr lang="ru-RU"/>
        </a:p>
      </dgm:t>
    </dgm:pt>
    <dgm:pt modelId="{4F2FA3F2-A01A-45BE-ACD2-22951767E7E6}" type="sibTrans" cxnId="{7AD2C9B4-FFEB-4849-8990-1CE95584C734}">
      <dgm:prSet/>
      <dgm:spPr/>
      <dgm:t>
        <a:bodyPr/>
        <a:lstStyle/>
        <a:p>
          <a:endParaRPr lang="ru-RU"/>
        </a:p>
      </dgm:t>
    </dgm:pt>
    <dgm:pt modelId="{234B542F-F49A-43B9-B379-13543588BD7D}" type="pres">
      <dgm:prSet presAssocID="{7731126A-F1AC-40BA-B245-96D66982101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334AA80-4283-4D79-A9D2-093DEBD28FDF}" type="pres">
      <dgm:prSet presAssocID="{0DFEB0DE-8643-4D0D-AA04-844822D7F6CA}" presName="parentText" presStyleLbl="node1" presStyleIdx="0" presStyleCnt="1" custLinFactNeighborX="-11822" custLinFactNeighborY="-4804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AD2C9B4-FFEB-4849-8990-1CE95584C734}" srcId="{7731126A-F1AC-40BA-B245-96D669821015}" destId="{0DFEB0DE-8643-4D0D-AA04-844822D7F6CA}" srcOrd="0" destOrd="0" parTransId="{B6DC0B56-456B-466A-8C51-AFB97893C25D}" sibTransId="{4F2FA3F2-A01A-45BE-ACD2-22951767E7E6}"/>
    <dgm:cxn modelId="{EF2931FE-2BD0-486D-8114-9770A486B72D}" type="presOf" srcId="{7731126A-F1AC-40BA-B245-96D669821015}" destId="{234B542F-F49A-43B9-B379-13543588BD7D}" srcOrd="0" destOrd="0" presId="urn:microsoft.com/office/officeart/2005/8/layout/vList2"/>
    <dgm:cxn modelId="{EEEDBEFE-C940-43EB-8180-B828A0D5DACC}" type="presOf" srcId="{0DFEB0DE-8643-4D0D-AA04-844822D7F6CA}" destId="{C334AA80-4283-4D79-A9D2-093DEBD28FDF}" srcOrd="0" destOrd="0" presId="urn:microsoft.com/office/officeart/2005/8/layout/vList2"/>
    <dgm:cxn modelId="{E26D842D-90D6-46E3-B07E-CC18E5C60342}" type="presParOf" srcId="{234B542F-F49A-43B9-B379-13543588BD7D}" destId="{C334AA80-4283-4D79-A9D2-093DEBD28F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227B4-A7FF-4E8B-9315-4430EE30CF3E}">
      <dsp:nvSpPr>
        <dsp:cNvPr id="0" name=""/>
        <dsp:cNvSpPr/>
      </dsp:nvSpPr>
      <dsp:spPr>
        <a:xfrm>
          <a:off x="0" y="14726"/>
          <a:ext cx="6444350" cy="100035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9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2000"/>
                <a:satMod val="125000"/>
                <a:lumMod val="74000"/>
              </a:schemeClr>
            </a:gs>
          </a:gsLst>
          <a:lin ang="5400000" scaled="0"/>
        </a:gradFill>
        <a:ln>
          <a:noFill/>
        </a:ln>
        <a:effectLst>
          <a:reflection blurRad="38100" stA="26000" endPos="23000" dist="25400" dir="5400000" sy="-100000" rotWithShape="0"/>
        </a:effectLst>
        <a:scene3d>
          <a:camera prst="orthographicFront">
            <a:rot lat="0" lon="0" rev="0"/>
          </a:camera>
          <a:lightRig rig="balanced" dir="tr"/>
        </a:scene3d>
        <a:sp3d contourW="14605" prstMaterial="plastic">
          <a:bevelT w="50800"/>
          <a:contourClr>
            <a:schemeClr val="lt1">
              <a:hueOff val="0"/>
              <a:satOff val="0"/>
              <a:lumOff val="0"/>
              <a:alphaOff val="0"/>
              <a:shade val="30000"/>
              <a:satMod val="12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WEB OF SCIENCE</a:t>
          </a:r>
          <a:r>
            <a:rPr lang="en-US" sz="1900" b="1" kern="1200" dirty="0"/>
            <a:t>. </a:t>
          </a:r>
          <a:r>
            <a:rPr lang="ru-RU" sz="1900" b="1" kern="1200" dirty="0" err="1"/>
            <a:t>Илмий</a:t>
          </a:r>
          <a:r>
            <a:rPr lang="ru-RU" sz="1900" b="1" kern="1200" dirty="0"/>
            <a:t> </a:t>
          </a:r>
          <a:r>
            <a:rPr lang="ru-RU" sz="1900" b="1" kern="1200" dirty="0" err="1"/>
            <a:t>ма</a:t>
          </a:r>
          <a:r>
            <a:rPr lang="uz-Cyrl-UZ" sz="1900" b="1" kern="1200" dirty="0"/>
            <a:t>қ</a:t>
          </a:r>
          <a:r>
            <a:rPr lang="ru-RU" sz="1900" b="1" kern="1200" dirty="0" err="1"/>
            <a:t>ола</a:t>
          </a:r>
          <a:r>
            <a:rPr lang="ru-RU" sz="1900" b="1" kern="1200" dirty="0"/>
            <a:t> </a:t>
          </a:r>
          <a:r>
            <a:rPr lang="ru-RU" sz="1900" b="1" kern="1200" dirty="0" err="1"/>
            <a:t>қандай</a:t>
          </a:r>
          <a:r>
            <a:rPr lang="ru-RU" sz="1900" b="1" kern="1200" dirty="0"/>
            <a:t> </a:t>
          </a:r>
          <a:r>
            <a:rPr lang="ru-RU" sz="1900" b="1" kern="1200" dirty="0" err="1"/>
            <a:t>ёзилади</a:t>
          </a:r>
          <a:r>
            <a:rPr lang="uz-Cyrl-UZ" sz="1900" b="1" kern="1200" dirty="0"/>
            <a:t>? Мақолаларни юқори импакт-факторли журналларда чоп этиш тартиби ва қоидалари</a:t>
          </a:r>
          <a:endParaRPr lang="ru-RU" sz="1900" kern="1200" dirty="0"/>
        </a:p>
      </dsp:txBody>
      <dsp:txXfrm>
        <a:off x="48833" y="63559"/>
        <a:ext cx="6346684" cy="90268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8525A-D20A-40F7-AB38-4AE15A9D0278}">
      <dsp:nvSpPr>
        <dsp:cNvPr id="0" name=""/>
        <dsp:cNvSpPr/>
      </dsp:nvSpPr>
      <dsp:spPr>
        <a:xfrm>
          <a:off x="0" y="45003"/>
          <a:ext cx="8175369" cy="9411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1. </a:t>
          </a:r>
          <a:r>
            <a:rPr lang="uz-Cyrl-UZ" sz="1800" kern="1200"/>
            <a:t>Энг йирик илмий таҳлилий </a:t>
          </a:r>
          <a:r>
            <a:rPr lang="ru-RU" sz="1800" kern="1200"/>
            <a:t>платформа</a:t>
          </a:r>
        </a:p>
      </dsp:txBody>
      <dsp:txXfrm>
        <a:off x="45942" y="90945"/>
        <a:ext cx="8083485" cy="849234"/>
      </dsp:txXfrm>
    </dsp:sp>
    <dsp:sp modelId="{784D844B-07D7-4381-8DAA-2E0D3698D0D3}">
      <dsp:nvSpPr>
        <dsp:cNvPr id="0" name=""/>
        <dsp:cNvSpPr/>
      </dsp:nvSpPr>
      <dsp:spPr>
        <a:xfrm>
          <a:off x="0" y="1037962"/>
          <a:ext cx="8175369" cy="9411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/>
            <a:t>2. Бу ерда нафақат  электрон кутубхона балки илмий ишлар билан шуғулланиш учун қулай воситалар мавжуд</a:t>
          </a:r>
        </a:p>
      </dsp:txBody>
      <dsp:txXfrm>
        <a:off x="45942" y="1083904"/>
        <a:ext cx="8083485" cy="849234"/>
      </dsp:txXfrm>
    </dsp:sp>
    <dsp:sp modelId="{66C706AF-0BCB-4755-8FF8-F1AB63C07552}">
      <dsp:nvSpPr>
        <dsp:cNvPr id="0" name=""/>
        <dsp:cNvSpPr/>
      </dsp:nvSpPr>
      <dsp:spPr>
        <a:xfrm>
          <a:off x="0" y="2030921"/>
          <a:ext cx="8175369" cy="94111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/>
            <a:t>3. Айнан </a:t>
          </a:r>
          <a:r>
            <a:rPr lang="en-US" sz="1800" kern="1200"/>
            <a:t>WEB OF SCIENCE </a:t>
          </a:r>
          <a:r>
            <a:rPr lang="uz-Cyrl-UZ" sz="1800" kern="1200"/>
            <a:t> таҳлилий воситалари ёрдамида </a:t>
          </a:r>
          <a:r>
            <a:rPr lang="ru-RU" sz="1800" kern="1200"/>
            <a:t>журналларнинг ИМПАКТ-ФАТКОРИ ҳисоблаб чиқилади( бошқа веб-сайтлар, ташкилотлар ва ҳ.к. эмас)</a:t>
          </a:r>
        </a:p>
      </dsp:txBody>
      <dsp:txXfrm>
        <a:off x="45942" y="2076863"/>
        <a:ext cx="8083485" cy="849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3740D-E5C5-4971-A5CF-6FB6F4BF37C1}">
      <dsp:nvSpPr>
        <dsp:cNvPr id="0" name=""/>
        <dsp:cNvSpPr/>
      </dsp:nvSpPr>
      <dsp:spPr>
        <a:xfrm>
          <a:off x="3849" y="334528"/>
          <a:ext cx="1755480" cy="2347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WEB OF SCIENCE CORE COLLECTION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библиографик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мақолаларнинг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марказий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тўплами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ҳисобланади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&gt;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1.млрд.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библиографик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ёзувлар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+60 млн.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мақолалар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 120 000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илмий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анжуманлар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тўпламлари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, 30% -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тўлиқ</a:t>
          </a:r>
          <a:r>
            <a:rPr lang="ru-RU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матнли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265" y="385944"/>
        <a:ext cx="1652648" cy="2245155"/>
      </dsp:txXfrm>
    </dsp:sp>
    <dsp:sp modelId="{39B139FB-F3FD-41F9-995A-B3BD00D2D781}">
      <dsp:nvSpPr>
        <dsp:cNvPr id="0" name=""/>
        <dsp:cNvSpPr/>
      </dsp:nvSpPr>
      <dsp:spPr>
        <a:xfrm>
          <a:off x="1915862" y="1314421"/>
          <a:ext cx="331848" cy="388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900" kern="1200"/>
        </a:p>
      </dsp:txBody>
      <dsp:txXfrm>
        <a:off x="1915862" y="1392061"/>
        <a:ext cx="232294" cy="232920"/>
      </dsp:txXfrm>
    </dsp:sp>
    <dsp:sp modelId="{7A8106EB-87BF-4FF1-A52A-294C56497294}">
      <dsp:nvSpPr>
        <dsp:cNvPr id="0" name=""/>
        <dsp:cNvSpPr/>
      </dsp:nvSpPr>
      <dsp:spPr>
        <a:xfrm>
          <a:off x="2385460" y="334528"/>
          <a:ext cx="1565325" cy="2347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MEDLINE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31307" y="380375"/>
        <a:ext cx="1473631" cy="2256293"/>
      </dsp:txXfrm>
    </dsp:sp>
    <dsp:sp modelId="{22F4B9BE-5323-4C03-9228-9C56071A0826}">
      <dsp:nvSpPr>
        <dsp:cNvPr id="0" name=""/>
        <dsp:cNvSpPr/>
      </dsp:nvSpPr>
      <dsp:spPr>
        <a:xfrm>
          <a:off x="4107317" y="1314421"/>
          <a:ext cx="331848" cy="388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900" kern="1200"/>
        </a:p>
      </dsp:txBody>
      <dsp:txXfrm>
        <a:off x="4107317" y="1392061"/>
        <a:ext cx="232294" cy="232920"/>
      </dsp:txXfrm>
    </dsp:sp>
    <dsp:sp modelId="{E0906B98-6387-4D93-AAC2-4BE31AC3739E}">
      <dsp:nvSpPr>
        <dsp:cNvPr id="0" name=""/>
        <dsp:cNvSpPr/>
      </dsp:nvSpPr>
      <dsp:spPr>
        <a:xfrm>
          <a:off x="4576915" y="334528"/>
          <a:ext cx="1565325" cy="2347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RUSSIAN SCIENCE CITATION INDEX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22762" y="380375"/>
        <a:ext cx="1473631" cy="2256293"/>
      </dsp:txXfrm>
    </dsp:sp>
    <dsp:sp modelId="{95C8B2C5-0087-4290-A68A-22271895C6CF}">
      <dsp:nvSpPr>
        <dsp:cNvPr id="0" name=""/>
        <dsp:cNvSpPr/>
      </dsp:nvSpPr>
      <dsp:spPr>
        <a:xfrm>
          <a:off x="6298773" y="1314421"/>
          <a:ext cx="331848" cy="388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900" kern="1200"/>
        </a:p>
      </dsp:txBody>
      <dsp:txXfrm>
        <a:off x="6298773" y="1392061"/>
        <a:ext cx="232294" cy="232920"/>
      </dsp:txXfrm>
    </dsp:sp>
    <dsp:sp modelId="{EFDBD299-33EE-47CA-8368-C5D21CD2E683}">
      <dsp:nvSpPr>
        <dsp:cNvPr id="0" name=""/>
        <dsp:cNvSpPr/>
      </dsp:nvSpPr>
      <dsp:spPr>
        <a:xfrm>
          <a:off x="6768370" y="334528"/>
          <a:ext cx="1565325" cy="23479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SCIELO, KOREAN JOURNAL DATABASE – </a:t>
          </a:r>
          <a:r>
            <a:rPr lang="uz-Cyrl-UZ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минтақавий маълумотлар базалари</a:t>
          </a:r>
          <a:endParaRPr lang="ru-RU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14217" y="380375"/>
        <a:ext cx="1473631" cy="22562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FE52B-0ECA-4574-A7A6-49E18053FCB8}">
      <dsp:nvSpPr>
        <dsp:cNvPr id="0" name=""/>
        <dsp:cNvSpPr/>
      </dsp:nvSpPr>
      <dsp:spPr>
        <a:xfrm>
          <a:off x="-3875908" y="-595188"/>
          <a:ext cx="4619376" cy="4619376"/>
        </a:xfrm>
        <a:prstGeom prst="blockArc">
          <a:avLst>
            <a:gd name="adj1" fmla="val 18900000"/>
            <a:gd name="adj2" fmla="val 2700000"/>
            <a:gd name="adj3" fmla="val 468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F0A2A-9C88-45E3-8AA3-F2BBA8AB92C9}">
      <dsp:nvSpPr>
        <dsp:cNvPr id="0" name=""/>
        <dsp:cNvSpPr/>
      </dsp:nvSpPr>
      <dsp:spPr>
        <a:xfrm>
          <a:off x="389639" y="263621"/>
          <a:ext cx="7797787" cy="5275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71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1. </a:t>
          </a:r>
          <a:r>
            <a:rPr lang="en-US" sz="1600" kern="1200" dirty="0"/>
            <a:t>WOS</a:t>
          </a:r>
          <a:r>
            <a:rPr lang="uz-Cyrl-UZ" sz="1600" kern="1200" dirty="0"/>
            <a:t> ТАҲЛИЛИЙ ВОСИТАЛАРИ ҲАҚИДА ҚИСҚАЧА </a:t>
          </a:r>
          <a:r>
            <a:rPr lang="uz-Cyrl-UZ" sz="1600" kern="1200" dirty="0" smtClean="0"/>
            <a:t>МАЪЛУМОТ МАҚОЛАЛАР </a:t>
          </a:r>
          <a:r>
            <a:rPr lang="uz-Cyrl-UZ" sz="1600" kern="1200" dirty="0"/>
            <a:t>ВА ТАШКИЛОТЛАР БЎЙИЧА  ҚИДИРУВ</a:t>
          </a:r>
          <a:endParaRPr lang="ru-RU" sz="1600" kern="1200" dirty="0"/>
        </a:p>
      </dsp:txBody>
      <dsp:txXfrm>
        <a:off x="389639" y="263621"/>
        <a:ext cx="7797787" cy="527517"/>
      </dsp:txXfrm>
    </dsp:sp>
    <dsp:sp modelId="{F07055E1-B6F8-4829-8D32-0C38E795DDBF}">
      <dsp:nvSpPr>
        <dsp:cNvPr id="0" name=""/>
        <dsp:cNvSpPr/>
      </dsp:nvSpPr>
      <dsp:spPr>
        <a:xfrm>
          <a:off x="59941" y="197681"/>
          <a:ext cx="659396" cy="6593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2DBCC-4EF5-48AD-94B9-4379424B4688}">
      <dsp:nvSpPr>
        <dsp:cNvPr id="0" name=""/>
        <dsp:cNvSpPr/>
      </dsp:nvSpPr>
      <dsp:spPr>
        <a:xfrm>
          <a:off x="692077" y="1055034"/>
          <a:ext cx="7495350" cy="5275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717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JOURNAL CITATION REPORTESSENTIAL SCIENCE INDICATOR SEND NOT ERESEARCHER ID</a:t>
          </a:r>
          <a:endParaRPr lang="ru-RU" sz="1600" kern="1200" dirty="0"/>
        </a:p>
      </dsp:txBody>
      <dsp:txXfrm>
        <a:off x="692077" y="1055034"/>
        <a:ext cx="7495350" cy="527517"/>
      </dsp:txXfrm>
    </dsp:sp>
    <dsp:sp modelId="{8C2ED559-8941-4F25-AAD6-A39430223698}">
      <dsp:nvSpPr>
        <dsp:cNvPr id="0" name=""/>
        <dsp:cNvSpPr/>
      </dsp:nvSpPr>
      <dsp:spPr>
        <a:xfrm>
          <a:off x="362379" y="989095"/>
          <a:ext cx="659396" cy="6593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3C684-69FB-4FA5-89F8-27DCCF4A111B}">
      <dsp:nvSpPr>
        <dsp:cNvPr id="0" name=""/>
        <dsp:cNvSpPr/>
      </dsp:nvSpPr>
      <dsp:spPr>
        <a:xfrm>
          <a:off x="692077" y="1846447"/>
          <a:ext cx="7495350" cy="5275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71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2. ИЛМИЙ МАҚОЛАЛАРНИ ХАЛҚАРО ЖУРНАЛЛАРДА ЧОП ЭТИШ УЧУН ТАЙЁРЛАШ БЎЙИЧА ТАВСИЯЛАР ВА АМАЛИЙ МАСЛАҲАТЛАР</a:t>
          </a:r>
        </a:p>
      </dsp:txBody>
      <dsp:txXfrm>
        <a:off x="692077" y="1846447"/>
        <a:ext cx="7495350" cy="527517"/>
      </dsp:txXfrm>
    </dsp:sp>
    <dsp:sp modelId="{CCFB61AD-85C2-4164-91DB-8777A58D3DE7}">
      <dsp:nvSpPr>
        <dsp:cNvPr id="0" name=""/>
        <dsp:cNvSpPr/>
      </dsp:nvSpPr>
      <dsp:spPr>
        <a:xfrm>
          <a:off x="362379" y="1780508"/>
          <a:ext cx="659396" cy="6593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E4FCD-C752-4DC4-9D3C-C9823D05D61A}">
      <dsp:nvSpPr>
        <dsp:cNvPr id="0" name=""/>
        <dsp:cNvSpPr/>
      </dsp:nvSpPr>
      <dsp:spPr>
        <a:xfrm>
          <a:off x="389639" y="2637861"/>
          <a:ext cx="7797787" cy="5275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871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3. НОИНСОФ («ЙИРТҚИЧ» ) ЖУРНАЛЛАРДА  МАҚОЛАНИ ЧОП ЭТИЛИШИНИ ОЛДИНИ ОЛИШ</a:t>
          </a:r>
        </a:p>
      </dsp:txBody>
      <dsp:txXfrm>
        <a:off x="389639" y="2637861"/>
        <a:ext cx="7797787" cy="527517"/>
      </dsp:txXfrm>
    </dsp:sp>
    <dsp:sp modelId="{E3327AD7-B003-42EC-AC23-18F0966B4194}">
      <dsp:nvSpPr>
        <dsp:cNvPr id="0" name=""/>
        <dsp:cNvSpPr/>
      </dsp:nvSpPr>
      <dsp:spPr>
        <a:xfrm>
          <a:off x="59941" y="2571921"/>
          <a:ext cx="659396" cy="6593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56273-448F-486F-BE76-0913DF914E3C}">
      <dsp:nvSpPr>
        <dsp:cNvPr id="0" name=""/>
        <dsp:cNvSpPr/>
      </dsp:nvSpPr>
      <dsp:spPr>
        <a:xfrm>
          <a:off x="-4681668" y="-717855"/>
          <a:ext cx="5577895" cy="5577895"/>
        </a:xfrm>
        <a:prstGeom prst="blockArc">
          <a:avLst>
            <a:gd name="adj1" fmla="val 18900000"/>
            <a:gd name="adj2" fmla="val 2700000"/>
            <a:gd name="adj3" fmla="val 387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0443E-3E1E-498D-9EF8-CAF066AC07BA}">
      <dsp:nvSpPr>
        <dsp:cNvPr id="0" name=""/>
        <dsp:cNvSpPr/>
      </dsp:nvSpPr>
      <dsp:spPr>
        <a:xfrm>
          <a:off x="290574" y="188303"/>
          <a:ext cx="6944324" cy="376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80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/>
            <a:t>Ташкилот  бўйича қидирув нимага керак?</a:t>
          </a:r>
          <a:endParaRPr lang="ru-RU" sz="2000" kern="1200"/>
        </a:p>
      </dsp:txBody>
      <dsp:txXfrm>
        <a:off x="290574" y="188303"/>
        <a:ext cx="6944324" cy="376441"/>
      </dsp:txXfrm>
    </dsp:sp>
    <dsp:sp modelId="{4DE05029-1DDA-4ADE-9CDC-CC1A85673B7A}">
      <dsp:nvSpPr>
        <dsp:cNvPr id="0" name=""/>
        <dsp:cNvSpPr/>
      </dsp:nvSpPr>
      <dsp:spPr>
        <a:xfrm>
          <a:off x="55298" y="141248"/>
          <a:ext cx="470552" cy="4705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63EBA-21A2-4FCD-9854-17B75B9C739C}">
      <dsp:nvSpPr>
        <dsp:cNvPr id="0" name=""/>
        <dsp:cNvSpPr/>
      </dsp:nvSpPr>
      <dsp:spPr>
        <a:xfrm>
          <a:off x="631475" y="753297"/>
          <a:ext cx="6603422" cy="376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80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/>
            <a:t>• </a:t>
          </a:r>
          <a:r>
            <a:rPr lang="ru-RU" sz="2000" kern="1200" dirty="0" err="1"/>
            <a:t>Нашр</a:t>
          </a:r>
          <a:r>
            <a:rPr lang="ru-RU" sz="2000" kern="1200" dirty="0"/>
            <a:t> </a:t>
          </a:r>
          <a:r>
            <a:rPr lang="ru-RU" sz="2000" kern="1200" dirty="0" err="1"/>
            <a:t>фаоллигини</a:t>
          </a:r>
          <a:r>
            <a:rPr lang="ru-RU" sz="2000" kern="1200" dirty="0"/>
            <a:t> </a:t>
          </a:r>
          <a:r>
            <a:rPr lang="ru-RU" sz="2000" kern="1200" dirty="0" err="1"/>
            <a:t>баҳолаш</a:t>
          </a:r>
          <a:r>
            <a:rPr lang="ru-RU" sz="2000" kern="1200" dirty="0"/>
            <a:t> </a:t>
          </a:r>
        </a:p>
      </dsp:txBody>
      <dsp:txXfrm>
        <a:off x="631475" y="753297"/>
        <a:ext cx="6603422" cy="376441"/>
      </dsp:txXfrm>
    </dsp:sp>
    <dsp:sp modelId="{51BACE0F-8AE6-4609-ACFF-8DE20A720A30}">
      <dsp:nvSpPr>
        <dsp:cNvPr id="0" name=""/>
        <dsp:cNvSpPr/>
      </dsp:nvSpPr>
      <dsp:spPr>
        <a:xfrm>
          <a:off x="396199" y="706242"/>
          <a:ext cx="470552" cy="4705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A3DF2-F59D-41DC-9612-921540FEE6D2}">
      <dsp:nvSpPr>
        <dsp:cNvPr id="0" name=""/>
        <dsp:cNvSpPr/>
      </dsp:nvSpPr>
      <dsp:spPr>
        <a:xfrm>
          <a:off x="818288" y="1317877"/>
          <a:ext cx="6416610" cy="376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80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/>
            <a:t>• Ташкилотларни қиёслаш  </a:t>
          </a:r>
        </a:p>
      </dsp:txBody>
      <dsp:txXfrm>
        <a:off x="818288" y="1317877"/>
        <a:ext cx="6416610" cy="376441"/>
      </dsp:txXfrm>
    </dsp:sp>
    <dsp:sp modelId="{4C7FD1CF-113A-4DAB-A61D-CCA76EB2B26B}">
      <dsp:nvSpPr>
        <dsp:cNvPr id="0" name=""/>
        <dsp:cNvSpPr/>
      </dsp:nvSpPr>
      <dsp:spPr>
        <a:xfrm>
          <a:off x="583012" y="1270822"/>
          <a:ext cx="470552" cy="4705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B5D2A-C6A2-48BE-9E5E-42A0DF059642}">
      <dsp:nvSpPr>
        <dsp:cNvPr id="0" name=""/>
        <dsp:cNvSpPr/>
      </dsp:nvSpPr>
      <dsp:spPr>
        <a:xfrm>
          <a:off x="877935" y="1882871"/>
          <a:ext cx="6356962" cy="376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80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/>
            <a:t>• Кучли ва заиф томонларини  аниқлаш  </a:t>
          </a:r>
        </a:p>
      </dsp:txBody>
      <dsp:txXfrm>
        <a:off x="877935" y="1882871"/>
        <a:ext cx="6356962" cy="376441"/>
      </dsp:txXfrm>
    </dsp:sp>
    <dsp:sp modelId="{D40F08CA-CF91-4EFA-A73D-748A8BE0FF1A}">
      <dsp:nvSpPr>
        <dsp:cNvPr id="0" name=""/>
        <dsp:cNvSpPr/>
      </dsp:nvSpPr>
      <dsp:spPr>
        <a:xfrm>
          <a:off x="642659" y="1835815"/>
          <a:ext cx="470552" cy="4705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AE870-AED8-46C1-9E3E-B941B53743EF}">
      <dsp:nvSpPr>
        <dsp:cNvPr id="0" name=""/>
        <dsp:cNvSpPr/>
      </dsp:nvSpPr>
      <dsp:spPr>
        <a:xfrm>
          <a:off x="818288" y="2447865"/>
          <a:ext cx="6416610" cy="376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80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/>
            <a:t>Ташкилот бўйича қидирув кимга керак?</a:t>
          </a:r>
          <a:endParaRPr lang="ru-RU" sz="2000" kern="1200"/>
        </a:p>
      </dsp:txBody>
      <dsp:txXfrm>
        <a:off x="818288" y="2447865"/>
        <a:ext cx="6416610" cy="376441"/>
      </dsp:txXfrm>
    </dsp:sp>
    <dsp:sp modelId="{D08A8BE2-C246-4635-A674-96B21EC88E2F}">
      <dsp:nvSpPr>
        <dsp:cNvPr id="0" name=""/>
        <dsp:cNvSpPr/>
      </dsp:nvSpPr>
      <dsp:spPr>
        <a:xfrm>
          <a:off x="583012" y="2400809"/>
          <a:ext cx="470552" cy="4705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9E4CE0-32FA-46D8-B3EC-5FB0A0A6B974}">
      <dsp:nvSpPr>
        <dsp:cNvPr id="0" name=""/>
        <dsp:cNvSpPr/>
      </dsp:nvSpPr>
      <dsp:spPr>
        <a:xfrm>
          <a:off x="631475" y="3012444"/>
          <a:ext cx="6603422" cy="376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80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/>
            <a:t>• Ташкилот, бўлим раҳбарияти</a:t>
          </a:r>
        </a:p>
      </dsp:txBody>
      <dsp:txXfrm>
        <a:off x="631475" y="3012444"/>
        <a:ext cx="6603422" cy="376441"/>
      </dsp:txXfrm>
    </dsp:sp>
    <dsp:sp modelId="{AA917BC7-6D5D-4605-ABDE-1AA49772448F}">
      <dsp:nvSpPr>
        <dsp:cNvPr id="0" name=""/>
        <dsp:cNvSpPr/>
      </dsp:nvSpPr>
      <dsp:spPr>
        <a:xfrm>
          <a:off x="396199" y="2965389"/>
          <a:ext cx="470552" cy="4705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01C76-7031-4278-8188-588B0192204D}">
      <dsp:nvSpPr>
        <dsp:cNvPr id="0" name=""/>
        <dsp:cNvSpPr/>
      </dsp:nvSpPr>
      <dsp:spPr>
        <a:xfrm>
          <a:off x="290574" y="3577438"/>
          <a:ext cx="6944324" cy="376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80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/>
            <a:t>• Грант берувчи муассаса </a:t>
          </a:r>
        </a:p>
      </dsp:txBody>
      <dsp:txXfrm>
        <a:off x="290574" y="3577438"/>
        <a:ext cx="6944324" cy="376441"/>
      </dsp:txXfrm>
    </dsp:sp>
    <dsp:sp modelId="{8CA8CC8D-6E79-45B5-8C1C-E31213FE6F65}">
      <dsp:nvSpPr>
        <dsp:cNvPr id="0" name=""/>
        <dsp:cNvSpPr/>
      </dsp:nvSpPr>
      <dsp:spPr>
        <a:xfrm>
          <a:off x="55298" y="3530383"/>
          <a:ext cx="470552" cy="4705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56204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2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203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142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9a5542f1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9a5542f1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998d72262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998d72262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998d72262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998d72262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9824130e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9824130e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98d72262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98d72262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998d722621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998d722621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7cd7d4c2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7cd7d4c2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40425" y="1991825"/>
            <a:ext cx="4063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D-ShadowLo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2541"/>
            <a:ext cx="6725841" cy="20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D-ShadowSh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3182541"/>
            <a:ext cx="2307431" cy="20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/>
          <p:nvPr/>
        </p:nvSpPr>
        <p:spPr bwMode="ltGray">
          <a:xfrm>
            <a:off x="0" y="1943100"/>
            <a:ext cx="6725841" cy="12442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9"/>
          <p:cNvSpPr/>
          <p:nvPr/>
        </p:nvSpPr>
        <p:spPr>
          <a:xfrm>
            <a:off x="6834188" y="1943100"/>
            <a:ext cx="2307431" cy="12442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1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663804" y="4451748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fld id="{F4DB06FC-CFB7-4B5F-88CB-7957EC5714E9}" type="datetimeFigureOut">
              <a:rPr lang="en-US"/>
              <a:pPr>
                <a:defRPr/>
              </a:pPr>
              <a:t>1/31/2022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779" y="4451748"/>
            <a:ext cx="5153025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41344" y="2062163"/>
            <a:ext cx="878681" cy="1017985"/>
          </a:xfrm>
        </p:spPr>
        <p:txBody>
          <a:bodyPr/>
          <a:lstStyle>
            <a:lvl1pPr>
              <a:defRPr/>
            </a:lvl1pPr>
          </a:lstStyle>
          <a:p>
            <a:fld id="{5E49DD14-4EF2-4A2F-B930-76C77B286C84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786793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HD-ShadowLo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567"/>
            <a:ext cx="7828360" cy="24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HD-ShadowSho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8" y="1478757"/>
            <a:ext cx="1202531" cy="10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6"/>
          <p:cNvSpPr/>
          <p:nvPr/>
        </p:nvSpPr>
        <p:spPr bwMode="ltGray">
          <a:xfrm>
            <a:off x="0" y="457200"/>
            <a:ext cx="7828360" cy="102631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7"/>
          <p:cNvSpPr/>
          <p:nvPr/>
        </p:nvSpPr>
        <p:spPr>
          <a:xfrm>
            <a:off x="7939088" y="457200"/>
            <a:ext cx="1202531" cy="10263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663804" y="4451748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mtClean="0"/>
            </a:lvl1pPr>
          </a:lstStyle>
          <a:p>
            <a:pPr>
              <a:defRPr/>
            </a:pPr>
            <a:fld id="{BE9AF59C-A0B0-414A-B781-D9D1E51559E9}" type="datetimeFigureOut">
              <a:rPr lang="en-US"/>
              <a:pPr>
                <a:defRPr/>
              </a:pPr>
              <a:t>1/31/2022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779" y="4451748"/>
            <a:ext cx="5153025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A3A1-607E-432A-AD2F-7D9300D70355}" type="slidenum">
              <a:rPr lang="en-US" altLang="ru-RU"/>
              <a:pPr/>
              <a:t>‹#›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8375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Title and description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8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620" name="Google Shape;620;p18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18"/>
          <p:cNvSpPr txBox="1">
            <a:spLocks noGrp="1"/>
          </p:cNvSpPr>
          <p:nvPr>
            <p:ph type="subTitle" idx="1"/>
          </p:nvPr>
        </p:nvSpPr>
        <p:spPr>
          <a:xfrm>
            <a:off x="723900" y="1072150"/>
            <a:ext cx="76962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53" name="Google Shape;653;p1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198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7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217" name="Google Shape;217;p7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7"/>
          <p:cNvSpPr/>
          <p:nvPr/>
        </p:nvSpPr>
        <p:spPr>
          <a:xfrm>
            <a:off x="315425" y="2039966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7"/>
          <p:cNvSpPr/>
          <p:nvPr/>
        </p:nvSpPr>
        <p:spPr>
          <a:xfrm>
            <a:off x="1383254" y="1663245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620225" y="3294386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1109279" y="915842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7"/>
          <p:cNvSpPr/>
          <p:nvPr/>
        </p:nvSpPr>
        <p:spPr>
          <a:xfrm>
            <a:off x="8814779" y="1816804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7"/>
          <p:cNvSpPr/>
          <p:nvPr/>
        </p:nvSpPr>
        <p:spPr>
          <a:xfrm>
            <a:off x="8683221" y="1080215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"/>
          <p:cNvSpPr/>
          <p:nvPr/>
        </p:nvSpPr>
        <p:spPr>
          <a:xfrm>
            <a:off x="7627212" y="1634062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4874408" y="168691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1992897" y="214200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7"/>
          <p:cNvSpPr/>
          <p:nvPr/>
        </p:nvSpPr>
        <p:spPr>
          <a:xfrm>
            <a:off x="3050172" y="588925"/>
            <a:ext cx="154800" cy="15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6390158" y="613366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7160408" y="397291"/>
            <a:ext cx="105900" cy="10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"/>
          <p:cNvSpPr txBox="1">
            <a:spLocks noGrp="1"/>
          </p:cNvSpPr>
          <p:nvPr>
            <p:ph type="body" idx="1"/>
          </p:nvPr>
        </p:nvSpPr>
        <p:spPr>
          <a:xfrm>
            <a:off x="1105626" y="1228150"/>
            <a:ext cx="28116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7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13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411" name="Google Shape;411;p13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1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subTitle" idx="1"/>
          </p:nvPr>
        </p:nvSpPr>
        <p:spPr>
          <a:xfrm>
            <a:off x="1815600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2"/>
          </p:nvPr>
        </p:nvSpPr>
        <p:spPr>
          <a:xfrm>
            <a:off x="1815600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75" y="1403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4"/>
          </p:nvPr>
        </p:nvSpPr>
        <p:spPr>
          <a:xfrm>
            <a:off x="1815600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5"/>
          </p:nvPr>
        </p:nvSpPr>
        <p:spPr>
          <a:xfrm>
            <a:off x="1815600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6" hasCustomPrompt="1"/>
          </p:nvPr>
        </p:nvSpPr>
        <p:spPr>
          <a:xfrm>
            <a:off x="960075" y="2524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7"/>
          </p:nvPr>
        </p:nvSpPr>
        <p:spPr>
          <a:xfrm>
            <a:off x="1815600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8"/>
          </p:nvPr>
        </p:nvSpPr>
        <p:spPr>
          <a:xfrm>
            <a:off x="1815600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75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3" name="Google Shape;453;p13"/>
          <p:cNvSpPr txBox="1">
            <a:spLocks noGrp="1"/>
          </p:cNvSpPr>
          <p:nvPr>
            <p:ph type="subTitle" idx="13"/>
          </p:nvPr>
        </p:nvSpPr>
        <p:spPr>
          <a:xfrm>
            <a:off x="5503725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4"/>
          </p:nvPr>
        </p:nvSpPr>
        <p:spPr>
          <a:xfrm>
            <a:off x="5503725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8200" y="140397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6" name="Google Shape;456;p13"/>
          <p:cNvSpPr txBox="1">
            <a:spLocks noGrp="1"/>
          </p:cNvSpPr>
          <p:nvPr>
            <p:ph type="subTitle" idx="16"/>
          </p:nvPr>
        </p:nvSpPr>
        <p:spPr>
          <a:xfrm>
            <a:off x="5503725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17"/>
          </p:nvPr>
        </p:nvSpPr>
        <p:spPr>
          <a:xfrm>
            <a:off x="5503725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48200" y="2524900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>
            <a:spLocks noGrp="1"/>
          </p:cNvSpPr>
          <p:nvPr>
            <p:ph type="subTitle" idx="19"/>
          </p:nvPr>
        </p:nvSpPr>
        <p:spPr>
          <a:xfrm>
            <a:off x="5503725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20"/>
          </p:nvPr>
        </p:nvSpPr>
        <p:spPr>
          <a:xfrm>
            <a:off x="5503725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48200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88591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14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464" name="Google Shape;464;p14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14"/>
          <p:cNvSpPr txBox="1">
            <a:spLocks noGrp="1"/>
          </p:cNvSpPr>
          <p:nvPr>
            <p:ph type="subTitle" idx="1"/>
          </p:nvPr>
        </p:nvSpPr>
        <p:spPr>
          <a:xfrm>
            <a:off x="33974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7" name="Google Shape;497;p14"/>
          <p:cNvSpPr txBox="1">
            <a:spLocks noGrp="1"/>
          </p:cNvSpPr>
          <p:nvPr>
            <p:ph type="subTitle" idx="2"/>
          </p:nvPr>
        </p:nvSpPr>
        <p:spPr>
          <a:xfrm>
            <a:off x="33974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8" name="Google Shape;498;p14"/>
          <p:cNvSpPr txBox="1">
            <a:spLocks noGrp="1"/>
          </p:cNvSpPr>
          <p:nvPr>
            <p:ph type="subTitle" idx="3"/>
          </p:nvPr>
        </p:nvSpPr>
        <p:spPr>
          <a:xfrm>
            <a:off x="8198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9" name="Google Shape;499;p14"/>
          <p:cNvSpPr txBox="1">
            <a:spLocks noGrp="1"/>
          </p:cNvSpPr>
          <p:nvPr>
            <p:ph type="subTitle" idx="4"/>
          </p:nvPr>
        </p:nvSpPr>
        <p:spPr>
          <a:xfrm>
            <a:off x="8198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0" name="Google Shape;500;p14"/>
          <p:cNvSpPr txBox="1">
            <a:spLocks noGrp="1"/>
          </p:cNvSpPr>
          <p:nvPr>
            <p:ph type="subTitle" idx="5"/>
          </p:nvPr>
        </p:nvSpPr>
        <p:spPr>
          <a:xfrm>
            <a:off x="59750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1" name="Google Shape;501;p14"/>
          <p:cNvSpPr txBox="1">
            <a:spLocks noGrp="1"/>
          </p:cNvSpPr>
          <p:nvPr>
            <p:ph type="subTitle" idx="6"/>
          </p:nvPr>
        </p:nvSpPr>
        <p:spPr>
          <a:xfrm>
            <a:off x="59750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2" name="Google Shape;502;p1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715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9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301" name="Google Shape;301;p9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4905000" y="2193700"/>
            <a:ext cx="31056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9"/>
          <p:cNvSpPr txBox="1">
            <a:spLocks noGrp="1"/>
          </p:cNvSpPr>
          <p:nvPr>
            <p:ph type="subTitle" idx="2"/>
          </p:nvPr>
        </p:nvSpPr>
        <p:spPr>
          <a:xfrm>
            <a:off x="4905000" y="2066000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201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1_Quot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22"/>
          <p:cNvGrpSpPr/>
          <p:nvPr/>
        </p:nvGrpSpPr>
        <p:grpSpPr>
          <a:xfrm>
            <a:off x="161175" y="92875"/>
            <a:ext cx="8843300" cy="4953154"/>
            <a:chOff x="161175" y="92875"/>
            <a:chExt cx="8843300" cy="4953154"/>
          </a:xfrm>
        </p:grpSpPr>
        <p:sp>
          <p:nvSpPr>
            <p:cNvPr id="781" name="Google Shape;781;p22"/>
            <p:cNvSpPr/>
            <p:nvPr/>
          </p:nvSpPr>
          <p:spPr>
            <a:xfrm>
              <a:off x="2512200" y="9344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>
              <a:off x="3581400" y="250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>
              <a:off x="181500" y="654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>
              <a:off x="1331250" y="2123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>
              <a:off x="70888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>
              <a:off x="6924900" y="34861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2238600" y="407765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1239900" y="34458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>
              <a:off x="8809175" y="38446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262425" y="48458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1778124" y="497607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3682650" y="195150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161175" y="2330113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6616325" y="9287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7088825" y="15652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8341425" y="2619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>
              <a:off x="5625750" y="1401300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>
              <a:off x="4459690" y="99551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1486874" y="1565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5671372" y="43124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7523465" y="556361"/>
              <a:ext cx="69951" cy="68382"/>
            </a:xfrm>
            <a:custGeom>
              <a:avLst/>
              <a:gdLst/>
              <a:ahLst/>
              <a:cxnLst/>
              <a:rect l="l" t="t" r="r" b="b"/>
              <a:pathLst>
                <a:path w="1338" h="1308" extrusionOk="0">
                  <a:moveTo>
                    <a:pt x="1338" y="639"/>
                  </a:moveTo>
                  <a:cubicBezTo>
                    <a:pt x="1338" y="1034"/>
                    <a:pt x="1034" y="1308"/>
                    <a:pt x="669" y="1308"/>
                  </a:cubicBezTo>
                  <a:cubicBezTo>
                    <a:pt x="304" y="1308"/>
                    <a:pt x="0" y="1034"/>
                    <a:pt x="0" y="639"/>
                  </a:cubicBezTo>
                  <a:cubicBezTo>
                    <a:pt x="0" y="274"/>
                    <a:pt x="304" y="1"/>
                    <a:pt x="669" y="1"/>
                  </a:cubicBezTo>
                  <a:cubicBezTo>
                    <a:pt x="1034" y="1"/>
                    <a:pt x="1338" y="274"/>
                    <a:pt x="1338" y="6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6854949" y="2783303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8739222" y="1402156"/>
              <a:ext cx="69951" cy="70003"/>
            </a:xfrm>
            <a:custGeom>
              <a:avLst/>
              <a:gdLst/>
              <a:ahLst/>
              <a:cxnLst/>
              <a:rect l="l" t="t" r="r" b="b"/>
              <a:pathLst>
                <a:path w="1338" h="1339" extrusionOk="0">
                  <a:moveTo>
                    <a:pt x="1338" y="670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38" y="305"/>
                    <a:pt x="1338" y="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5588925" y="473868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4295763" y="4451375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2707500" y="2927738"/>
              <a:ext cx="397800" cy="3978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5157750" y="2558725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8543925" y="212350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8060875" y="4521238"/>
              <a:ext cx="195300" cy="190500"/>
            </a:xfrm>
            <a:prstGeom prst="star7">
              <a:avLst>
                <a:gd name="adj" fmla="val 34601"/>
                <a:gd name="hf" fmla="val 102572"/>
                <a:gd name="vf" fmla="val 10521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3922050" y="3565156"/>
              <a:ext cx="103943" cy="103943"/>
            </a:xfrm>
            <a:custGeom>
              <a:avLst/>
              <a:gdLst/>
              <a:ahLst/>
              <a:cxnLst/>
              <a:rect l="l" t="t" r="r" b="b"/>
              <a:pathLst>
                <a:path w="2676" h="2676" extrusionOk="0">
                  <a:moveTo>
                    <a:pt x="2676" y="1338"/>
                  </a:moveTo>
                  <a:cubicBezTo>
                    <a:pt x="2676" y="2067"/>
                    <a:pt x="2098" y="2675"/>
                    <a:pt x="1338" y="2675"/>
                  </a:cubicBezTo>
                  <a:cubicBezTo>
                    <a:pt x="609" y="2675"/>
                    <a:pt x="1" y="2067"/>
                    <a:pt x="1" y="1338"/>
                  </a:cubicBezTo>
                  <a:cubicBezTo>
                    <a:pt x="1" y="608"/>
                    <a:pt x="609" y="0"/>
                    <a:pt x="1338" y="0"/>
                  </a:cubicBezTo>
                  <a:cubicBezTo>
                    <a:pt x="2098" y="0"/>
                    <a:pt x="2676" y="608"/>
                    <a:pt x="2676" y="13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2325074" y="23272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5982674" y="3394028"/>
              <a:ext cx="69951" cy="69951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1338" y="669"/>
                  </a:moveTo>
                  <a:cubicBezTo>
                    <a:pt x="1338" y="1034"/>
                    <a:pt x="103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34" y="0"/>
                    <a:pt x="1338" y="304"/>
                    <a:pt x="1338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22"/>
          <p:cNvSpPr txBox="1">
            <a:spLocks noGrp="1"/>
          </p:cNvSpPr>
          <p:nvPr>
            <p:ph type="title"/>
          </p:nvPr>
        </p:nvSpPr>
        <p:spPr>
          <a:xfrm>
            <a:off x="2716500" y="3264875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1"/>
          </p:nvPr>
        </p:nvSpPr>
        <p:spPr>
          <a:xfrm>
            <a:off x="2143200" y="1484725"/>
            <a:ext cx="48576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68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DB06FC-CFB7-4B5F-88CB-7957EC5714E9}" type="datetimeFigureOut">
              <a:rPr lang="en-US" smtClean="0"/>
              <a:pPr>
                <a:defRPr/>
              </a:pPr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D14-4EF2-4A2F-B930-76C77B286C84}" type="slidenum">
              <a:rPr lang="en-US" altLang="ru-RU" smtClean="0"/>
              <a:pPr/>
              <a:t>‹#›</a:t>
            </a:fld>
            <a:endParaRPr lang="en-US" alt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457500" y="1583350"/>
            <a:ext cx="4229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57500" y="2840054"/>
            <a:ext cx="4229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9AF59C-A0B0-414A-B781-D9D1E51559E9}" type="datetimeFigureOut">
              <a:rPr lang="en-US" smtClean="0"/>
              <a:pPr>
                <a:defRPr/>
              </a:pPr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7A3A1-607E-432A-AD2F-7D9300D70355}" type="slidenum">
              <a:rPr lang="en-US" altLang="ru-RU" smtClean="0"/>
              <a:pPr/>
              <a:t>‹#›</a:t>
            </a:fld>
            <a:endParaRPr lang="en-US" alt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4297650" y="4726525"/>
            <a:ext cx="548700" cy="41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Title and description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8"/>
          <p:cNvSpPr txBox="1">
            <a:spLocks noGrp="1"/>
          </p:cNvSpPr>
          <p:nvPr>
            <p:ph type="subTitle" idx="1"/>
          </p:nvPr>
        </p:nvSpPr>
        <p:spPr>
          <a:xfrm>
            <a:off x="723900" y="1072150"/>
            <a:ext cx="76962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53" name="Google Shape;653;p18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21982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>
            <a:spLocks noGrp="1"/>
          </p:cNvSpPr>
          <p:nvPr>
            <p:ph type="body" idx="1"/>
          </p:nvPr>
        </p:nvSpPr>
        <p:spPr>
          <a:xfrm>
            <a:off x="1105626" y="1228150"/>
            <a:ext cx="28116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Google Shape;262;p7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7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subTitle" idx="1"/>
          </p:nvPr>
        </p:nvSpPr>
        <p:spPr>
          <a:xfrm>
            <a:off x="1815600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2"/>
          </p:nvPr>
        </p:nvSpPr>
        <p:spPr>
          <a:xfrm>
            <a:off x="1815600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75" y="1403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4"/>
          </p:nvPr>
        </p:nvSpPr>
        <p:spPr>
          <a:xfrm>
            <a:off x="1815600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5"/>
          </p:nvPr>
        </p:nvSpPr>
        <p:spPr>
          <a:xfrm>
            <a:off x="1815600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6" hasCustomPrompt="1"/>
          </p:nvPr>
        </p:nvSpPr>
        <p:spPr>
          <a:xfrm>
            <a:off x="960075" y="2524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7"/>
          </p:nvPr>
        </p:nvSpPr>
        <p:spPr>
          <a:xfrm>
            <a:off x="1815600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8"/>
          </p:nvPr>
        </p:nvSpPr>
        <p:spPr>
          <a:xfrm>
            <a:off x="1815600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75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3" name="Google Shape;453;p13"/>
          <p:cNvSpPr txBox="1">
            <a:spLocks noGrp="1"/>
          </p:cNvSpPr>
          <p:nvPr>
            <p:ph type="subTitle" idx="13"/>
          </p:nvPr>
        </p:nvSpPr>
        <p:spPr>
          <a:xfrm>
            <a:off x="5503725" y="140382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4"/>
          </p:nvPr>
        </p:nvSpPr>
        <p:spPr>
          <a:xfrm>
            <a:off x="5503725" y="1683125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8200" y="140397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6" name="Google Shape;456;p13"/>
          <p:cNvSpPr txBox="1">
            <a:spLocks noGrp="1"/>
          </p:cNvSpPr>
          <p:nvPr>
            <p:ph type="subTitle" idx="16"/>
          </p:nvPr>
        </p:nvSpPr>
        <p:spPr>
          <a:xfrm>
            <a:off x="5503725" y="2524750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17"/>
          </p:nvPr>
        </p:nvSpPr>
        <p:spPr>
          <a:xfrm>
            <a:off x="5503725" y="2780800"/>
            <a:ext cx="2680200" cy="6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48200" y="2524900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>
            <a:spLocks noGrp="1"/>
          </p:cNvSpPr>
          <p:nvPr>
            <p:ph type="subTitle" idx="19"/>
          </p:nvPr>
        </p:nvSpPr>
        <p:spPr>
          <a:xfrm>
            <a:off x="5503725" y="3645675"/>
            <a:ext cx="2680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20"/>
          </p:nvPr>
        </p:nvSpPr>
        <p:spPr>
          <a:xfrm>
            <a:off x="5503725" y="3878475"/>
            <a:ext cx="26802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48200" y="3645825"/>
            <a:ext cx="8556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88591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 txBox="1">
            <a:spLocks noGrp="1"/>
          </p:cNvSpPr>
          <p:nvPr>
            <p:ph type="subTitle" idx="1"/>
          </p:nvPr>
        </p:nvSpPr>
        <p:spPr>
          <a:xfrm>
            <a:off x="33974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7" name="Google Shape;497;p14"/>
          <p:cNvSpPr txBox="1">
            <a:spLocks noGrp="1"/>
          </p:cNvSpPr>
          <p:nvPr>
            <p:ph type="subTitle" idx="2"/>
          </p:nvPr>
        </p:nvSpPr>
        <p:spPr>
          <a:xfrm>
            <a:off x="33974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8" name="Google Shape;498;p14"/>
          <p:cNvSpPr txBox="1">
            <a:spLocks noGrp="1"/>
          </p:cNvSpPr>
          <p:nvPr>
            <p:ph type="subTitle" idx="3"/>
          </p:nvPr>
        </p:nvSpPr>
        <p:spPr>
          <a:xfrm>
            <a:off x="8198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9" name="Google Shape;499;p14"/>
          <p:cNvSpPr txBox="1">
            <a:spLocks noGrp="1"/>
          </p:cNvSpPr>
          <p:nvPr>
            <p:ph type="subTitle" idx="4"/>
          </p:nvPr>
        </p:nvSpPr>
        <p:spPr>
          <a:xfrm>
            <a:off x="8198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0" name="Google Shape;500;p14"/>
          <p:cNvSpPr txBox="1">
            <a:spLocks noGrp="1"/>
          </p:cNvSpPr>
          <p:nvPr>
            <p:ph type="subTitle" idx="5"/>
          </p:nvPr>
        </p:nvSpPr>
        <p:spPr>
          <a:xfrm>
            <a:off x="5975075" y="2418671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1" name="Google Shape;501;p14"/>
          <p:cNvSpPr txBox="1">
            <a:spLocks noGrp="1"/>
          </p:cNvSpPr>
          <p:nvPr>
            <p:ph type="subTitle" idx="6"/>
          </p:nvPr>
        </p:nvSpPr>
        <p:spPr>
          <a:xfrm>
            <a:off x="5975075" y="2702175"/>
            <a:ext cx="2349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2" name="Google Shape;502;p14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8715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4905000" y="2193700"/>
            <a:ext cx="3105600" cy="16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9"/>
          <p:cNvSpPr txBox="1">
            <a:spLocks noGrp="1"/>
          </p:cNvSpPr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9"/>
          <p:cNvSpPr txBox="1">
            <a:spLocks noGrp="1"/>
          </p:cNvSpPr>
          <p:nvPr>
            <p:ph type="subTitle" idx="2"/>
          </p:nvPr>
        </p:nvSpPr>
        <p:spPr>
          <a:xfrm>
            <a:off x="4905000" y="2066000"/>
            <a:ext cx="2349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20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2"/>
          <p:cNvSpPr txBox="1">
            <a:spLocks noGrp="1"/>
          </p:cNvSpPr>
          <p:nvPr>
            <p:ph type="title"/>
          </p:nvPr>
        </p:nvSpPr>
        <p:spPr>
          <a:xfrm>
            <a:off x="2716500" y="3264875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1"/>
          </p:nvPr>
        </p:nvSpPr>
        <p:spPr>
          <a:xfrm>
            <a:off x="2143200" y="1484725"/>
            <a:ext cx="48576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6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&gt;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876225" y="1420400"/>
            <a:ext cx="2345100" cy="31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1876225" y="1853502"/>
            <a:ext cx="2345100" cy="20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628225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4794549" y="1428825"/>
            <a:ext cx="2721300" cy="290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&gt;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 rot="254369">
            <a:off x="3871013" y="1231044"/>
            <a:ext cx="1406078" cy="118636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dget - Tablet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1752950" y="1475875"/>
            <a:ext cx="1281900" cy="13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&gt;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28275" y="1428825"/>
            <a:ext cx="5887500" cy="29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18" Type="http://schemas.openxmlformats.org/officeDocument/2006/relationships/diagramLayout" Target="../diagrams/layout10.xml"/><Relationship Id="rId26" Type="http://schemas.microsoft.com/office/2007/relationships/diagramDrawing" Target="../diagrams/drawing11.xml"/><Relationship Id="rId3" Type="http://schemas.openxmlformats.org/officeDocument/2006/relationships/diagramLayout" Target="../diagrams/layout7.xml"/><Relationship Id="rId21" Type="http://schemas.microsoft.com/office/2007/relationships/diagramDrawing" Target="../diagrams/drawing10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17" Type="http://schemas.openxmlformats.org/officeDocument/2006/relationships/diagramData" Target="../diagrams/data10.xml"/><Relationship Id="rId25" Type="http://schemas.openxmlformats.org/officeDocument/2006/relationships/diagramColors" Target="../diagrams/colors11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20" Type="http://schemas.openxmlformats.org/officeDocument/2006/relationships/diagramColors" Target="../diagrams/colors10.xml"/><Relationship Id="rId29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24" Type="http://schemas.openxmlformats.org/officeDocument/2006/relationships/diagramQuickStyle" Target="../diagrams/quickStyle11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23" Type="http://schemas.openxmlformats.org/officeDocument/2006/relationships/diagramLayout" Target="../diagrams/layout11.xml"/><Relationship Id="rId28" Type="http://schemas.openxmlformats.org/officeDocument/2006/relationships/diagramLayout" Target="../diagrams/layout12.xml"/><Relationship Id="rId10" Type="http://schemas.openxmlformats.org/officeDocument/2006/relationships/diagramColors" Target="../diagrams/colors8.xml"/><Relationship Id="rId19" Type="http://schemas.openxmlformats.org/officeDocument/2006/relationships/diagramQuickStyle" Target="../diagrams/quickStyle10.xml"/><Relationship Id="rId31" Type="http://schemas.microsoft.com/office/2007/relationships/diagramDrawing" Target="../diagrams/drawing12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Relationship Id="rId22" Type="http://schemas.openxmlformats.org/officeDocument/2006/relationships/diagramData" Target="../diagrams/data11.xml"/><Relationship Id="rId27" Type="http://schemas.openxmlformats.org/officeDocument/2006/relationships/diagramData" Target="../diagrams/data12.xml"/><Relationship Id="rId30" Type="http://schemas.openxmlformats.org/officeDocument/2006/relationships/diagramColors" Target="../diagrams/colors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1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2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ctrTitle"/>
          </p:nvPr>
        </p:nvSpPr>
        <p:spPr>
          <a:xfrm>
            <a:off x="2106118" y="940633"/>
            <a:ext cx="5066675" cy="33128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b="1" dirty="0" err="1" smtClean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Mavzu</a:t>
            </a:r>
            <a:r>
              <a:rPr lang="en-US" sz="2800" b="1" dirty="0" smtClean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uz-Cyrl-UZ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Ilmiy </a:t>
            </a:r>
            <a:r>
              <a:rPr lang="uz-Cyrl-UZ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informatsiyani izlash, jamlash va qayta ishlash. Ilmiy ishlar va ilmiy ishni yozish.</a:t>
            </a:r>
            <a:r>
              <a:rPr lang="en-US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2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Актуальность темы курсовой работы">
            <a:extLst>
              <a:ext uri="{FF2B5EF4-FFF2-40B4-BE49-F238E27FC236}">
                <a16:creationId xmlns:a16="http://schemas.microsoft.com/office/drawing/2014/main" xmlns="" id="{3BA77422-E3C0-4848-A9FE-6682B8F3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07" y="752624"/>
            <a:ext cx="6041036" cy="37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78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mavzuga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qat</a:t>
            </a:r>
            <a:r>
              <a:rPr lang="ru-RU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talablar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qo’yiladi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6" name="Google Shape;206;p32"/>
          <p:cNvSpPr/>
          <p:nvPr/>
        </p:nvSpPr>
        <p:spPr>
          <a:xfrm>
            <a:off x="3630403" y="1545595"/>
            <a:ext cx="1867240" cy="178456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Iqtisodiy samaradorlik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a</a:t>
            </a:r>
            <a:r>
              <a:rPr lang="en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hamiyatiylik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13" name="Google Shape;205;p32">
            <a:extLst>
              <a:ext uri="{FF2B5EF4-FFF2-40B4-BE49-F238E27FC236}">
                <a16:creationId xmlns:a16="http://schemas.microsoft.com/office/drawing/2014/main" xmlns="" id="{B8274072-8350-4C0F-BCD0-058FE37DA1FC}"/>
              </a:ext>
            </a:extLst>
          </p:cNvPr>
          <p:cNvSpPr/>
          <p:nvPr/>
        </p:nvSpPr>
        <p:spPr>
          <a:xfrm>
            <a:off x="5219703" y="3029317"/>
            <a:ext cx="1379400" cy="1407771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J</a:t>
            </a:r>
            <a:r>
              <a:rPr lang="en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oriy etilishi </a:t>
            </a:r>
            <a:endParaRPr sz="16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14" name="Google Shape;205;p32">
            <a:extLst>
              <a:ext uri="{FF2B5EF4-FFF2-40B4-BE49-F238E27FC236}">
                <a16:creationId xmlns:a16="http://schemas.microsoft.com/office/drawing/2014/main" xmlns="" id="{B324AECA-F40D-4E85-BC23-BE3AB404CA72}"/>
              </a:ext>
            </a:extLst>
          </p:cNvPr>
          <p:cNvSpPr/>
          <p:nvPr/>
        </p:nvSpPr>
        <p:spPr>
          <a:xfrm>
            <a:off x="2494923" y="3003084"/>
            <a:ext cx="1477470" cy="147147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Ilmiy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yonalishga</a:t>
            </a:r>
            <a:r>
              <a:rPr lang="en-US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mosligi</a:t>
            </a:r>
            <a:endParaRPr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18" name="Google Shape;206;p32">
            <a:extLst>
              <a:ext uri="{FF2B5EF4-FFF2-40B4-BE49-F238E27FC236}">
                <a16:creationId xmlns:a16="http://schemas.microsoft.com/office/drawing/2014/main" xmlns="" id="{EB809B0E-1897-420C-AE23-2A190AC68159}"/>
              </a:ext>
            </a:extLst>
          </p:cNvPr>
          <p:cNvSpPr/>
          <p:nvPr/>
        </p:nvSpPr>
        <p:spPr>
          <a:xfrm>
            <a:off x="1534315" y="1578589"/>
            <a:ext cx="1429375" cy="137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/>
            <a:r>
              <a:rPr lang="en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Mavzu dolzarbligi </a:t>
            </a:r>
            <a:endParaRPr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19" name="Google Shape;206;p32">
            <a:extLst>
              <a:ext uri="{FF2B5EF4-FFF2-40B4-BE49-F238E27FC236}">
                <a16:creationId xmlns:a16="http://schemas.microsoft.com/office/drawing/2014/main" xmlns="" id="{68FAE0C2-9F40-4944-A1F8-9BBA9B8885FC}"/>
              </a:ext>
            </a:extLst>
          </p:cNvPr>
          <p:cNvSpPr/>
          <p:nvPr/>
        </p:nvSpPr>
        <p:spPr>
          <a:xfrm>
            <a:off x="6230285" y="1578589"/>
            <a:ext cx="1379400" cy="1379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Ilmiy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Patrick Hand"/>
              </a:rPr>
              <a:t>yangilik</a:t>
            </a:r>
            <a:endParaRPr lang="en-US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grpSp>
        <p:nvGrpSpPr>
          <p:cNvPr id="20" name="Google Shape;208;p32">
            <a:extLst>
              <a:ext uri="{FF2B5EF4-FFF2-40B4-BE49-F238E27FC236}">
                <a16:creationId xmlns:a16="http://schemas.microsoft.com/office/drawing/2014/main" xmlns="" id="{31528AAF-14D2-4C3C-9107-679F857C3FC3}"/>
              </a:ext>
            </a:extLst>
          </p:cNvPr>
          <p:cNvGrpSpPr/>
          <p:nvPr/>
        </p:nvGrpSpPr>
        <p:grpSpPr>
          <a:xfrm rot="5400000">
            <a:off x="5101016" y="1950883"/>
            <a:ext cx="1271843" cy="225950"/>
            <a:chOff x="2266177" y="2764475"/>
            <a:chExt cx="1792246" cy="232966"/>
          </a:xfrm>
        </p:grpSpPr>
        <p:sp>
          <p:nvSpPr>
            <p:cNvPr id="21" name="Google Shape;209;p32">
              <a:extLst>
                <a:ext uri="{FF2B5EF4-FFF2-40B4-BE49-F238E27FC236}">
                  <a16:creationId xmlns:a16="http://schemas.microsoft.com/office/drawing/2014/main" xmlns="" id="{FAA2F3D9-131F-4D0F-88AF-B50F093AF580}"/>
                </a:ext>
              </a:extLst>
            </p:cNvPr>
            <p:cNvSpPr/>
            <p:nvPr/>
          </p:nvSpPr>
          <p:spPr>
            <a:xfrm>
              <a:off x="2266177" y="2855801"/>
              <a:ext cx="1683565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0;p32">
              <a:extLst>
                <a:ext uri="{FF2B5EF4-FFF2-40B4-BE49-F238E27FC236}">
                  <a16:creationId xmlns:a16="http://schemas.microsoft.com/office/drawing/2014/main" xmlns="" id="{AE1462F9-EF67-4E39-837C-6BBB0A80776C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08;p32">
            <a:extLst>
              <a:ext uri="{FF2B5EF4-FFF2-40B4-BE49-F238E27FC236}">
                <a16:creationId xmlns:a16="http://schemas.microsoft.com/office/drawing/2014/main" xmlns="" id="{8EA3F8A7-F293-4EB6-8AAE-7D1A12C9A0B8}"/>
              </a:ext>
            </a:extLst>
          </p:cNvPr>
          <p:cNvGrpSpPr/>
          <p:nvPr/>
        </p:nvGrpSpPr>
        <p:grpSpPr>
          <a:xfrm rot="2908236">
            <a:off x="5811714" y="1465520"/>
            <a:ext cx="577050" cy="121721"/>
            <a:chOff x="2266178" y="2764475"/>
            <a:chExt cx="1792245" cy="232966"/>
          </a:xfrm>
        </p:grpSpPr>
        <p:sp>
          <p:nvSpPr>
            <p:cNvPr id="24" name="Google Shape;209;p32">
              <a:extLst>
                <a:ext uri="{FF2B5EF4-FFF2-40B4-BE49-F238E27FC236}">
                  <a16:creationId xmlns:a16="http://schemas.microsoft.com/office/drawing/2014/main" xmlns="" id="{F979320D-E62D-4E84-A8C5-CDBB11FBCD60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0;p32">
              <a:extLst>
                <a:ext uri="{FF2B5EF4-FFF2-40B4-BE49-F238E27FC236}">
                  <a16:creationId xmlns:a16="http://schemas.microsoft.com/office/drawing/2014/main" xmlns="" id="{84B5A3F9-BBE2-4210-84F4-14D1912ACBE4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08;p32">
            <a:extLst>
              <a:ext uri="{FF2B5EF4-FFF2-40B4-BE49-F238E27FC236}">
                <a16:creationId xmlns:a16="http://schemas.microsoft.com/office/drawing/2014/main" xmlns="" id="{C11F2678-20BD-452B-AB02-43662774D1D8}"/>
              </a:ext>
            </a:extLst>
          </p:cNvPr>
          <p:cNvGrpSpPr/>
          <p:nvPr/>
        </p:nvGrpSpPr>
        <p:grpSpPr>
          <a:xfrm rot="8100000">
            <a:off x="2666936" y="1450070"/>
            <a:ext cx="507835" cy="185207"/>
            <a:chOff x="2266178" y="2764475"/>
            <a:chExt cx="1792245" cy="232966"/>
          </a:xfrm>
        </p:grpSpPr>
        <p:sp>
          <p:nvSpPr>
            <p:cNvPr id="27" name="Google Shape;209;p32">
              <a:extLst>
                <a:ext uri="{FF2B5EF4-FFF2-40B4-BE49-F238E27FC236}">
                  <a16:creationId xmlns:a16="http://schemas.microsoft.com/office/drawing/2014/main" xmlns="" id="{37226131-8E76-42C5-9D61-0F0FCACA4854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0;p32">
              <a:extLst>
                <a:ext uri="{FF2B5EF4-FFF2-40B4-BE49-F238E27FC236}">
                  <a16:creationId xmlns:a16="http://schemas.microsoft.com/office/drawing/2014/main" xmlns="" id="{D4EA577F-E026-4081-974E-FBEFF3A388ED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08;p32">
            <a:extLst>
              <a:ext uri="{FF2B5EF4-FFF2-40B4-BE49-F238E27FC236}">
                <a16:creationId xmlns:a16="http://schemas.microsoft.com/office/drawing/2014/main" xmlns="" id="{6A8547FA-D93D-4201-A76F-C76F6AB4BF39}"/>
              </a:ext>
            </a:extLst>
          </p:cNvPr>
          <p:cNvGrpSpPr/>
          <p:nvPr/>
        </p:nvGrpSpPr>
        <p:grpSpPr>
          <a:xfrm rot="5400000">
            <a:off x="2659213" y="1950883"/>
            <a:ext cx="1271843" cy="225950"/>
            <a:chOff x="2266177" y="2764475"/>
            <a:chExt cx="1792246" cy="232966"/>
          </a:xfrm>
        </p:grpSpPr>
        <p:sp>
          <p:nvSpPr>
            <p:cNvPr id="30" name="Google Shape;209;p32">
              <a:extLst>
                <a:ext uri="{FF2B5EF4-FFF2-40B4-BE49-F238E27FC236}">
                  <a16:creationId xmlns:a16="http://schemas.microsoft.com/office/drawing/2014/main" xmlns="" id="{D8DA7942-83E3-422B-B0EB-444623605494}"/>
                </a:ext>
              </a:extLst>
            </p:cNvPr>
            <p:cNvSpPr/>
            <p:nvPr/>
          </p:nvSpPr>
          <p:spPr>
            <a:xfrm>
              <a:off x="2266177" y="2855801"/>
              <a:ext cx="1683565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0;p32">
              <a:extLst>
                <a:ext uri="{FF2B5EF4-FFF2-40B4-BE49-F238E27FC236}">
                  <a16:creationId xmlns:a16="http://schemas.microsoft.com/office/drawing/2014/main" xmlns="" id="{527D9715-4869-4D68-A42B-C65EE1BE04D6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08;p32">
            <a:extLst>
              <a:ext uri="{FF2B5EF4-FFF2-40B4-BE49-F238E27FC236}">
                <a16:creationId xmlns:a16="http://schemas.microsoft.com/office/drawing/2014/main" xmlns="" id="{A2F5C6EA-0D78-4925-9B1C-5E7CDFFCEDC3}"/>
              </a:ext>
            </a:extLst>
          </p:cNvPr>
          <p:cNvGrpSpPr/>
          <p:nvPr/>
        </p:nvGrpSpPr>
        <p:grpSpPr>
          <a:xfrm rot="2908236">
            <a:off x="3369911" y="1465520"/>
            <a:ext cx="577050" cy="121721"/>
            <a:chOff x="2266178" y="2764475"/>
            <a:chExt cx="1792245" cy="232966"/>
          </a:xfrm>
        </p:grpSpPr>
        <p:sp>
          <p:nvSpPr>
            <p:cNvPr id="33" name="Google Shape;209;p32">
              <a:extLst>
                <a:ext uri="{FF2B5EF4-FFF2-40B4-BE49-F238E27FC236}">
                  <a16:creationId xmlns:a16="http://schemas.microsoft.com/office/drawing/2014/main" xmlns="" id="{460FB7BD-531B-4731-9C92-7CF31CB43535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0;p32">
              <a:extLst>
                <a:ext uri="{FF2B5EF4-FFF2-40B4-BE49-F238E27FC236}">
                  <a16:creationId xmlns:a16="http://schemas.microsoft.com/office/drawing/2014/main" xmlns="" id="{6DA79B24-FBD1-4416-890D-0F9B08E11A53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ctrTitle"/>
          </p:nvPr>
        </p:nvSpPr>
        <p:spPr>
          <a:xfrm>
            <a:off x="2195589" y="581806"/>
            <a:ext cx="5183319" cy="39798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l"/>
            <a:r>
              <a:rPr lang="en-US" sz="1800" b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Mavzuni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tanlashda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quyidagilarga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e`tibor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berilishi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1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kerak</a:t>
            </a:r>
            <a: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:</a:t>
            </a:r>
            <a:br>
              <a:rPr lang="en-US" sz="1200" b="1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tanlashda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biriktirib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qo’yilgan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ilmiy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rahbar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kengashish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va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to’xtamga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kelish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Kafedradagi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himoya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mavzulari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tanishish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himoyalangan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dissertatsiya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katalogini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o’rganish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tahlil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qilish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Himoya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qilingan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dissertatsiyalardagi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so’nggi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yangiliklar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siz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mo’ljallayotgan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mavzuga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yaqin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ishlar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bilantanishish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Zamon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talablari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asosidagi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yangi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yo’nalish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muammolar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mavzular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yangicha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qarashlarni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o’rganish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O’z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ilmiy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mutaxassisligi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bo’yicha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adabiyotlar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tanishib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chiqish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maxsus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ilmiy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to’plam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mavsumiy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davriy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nashrlar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internet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saytlar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tanishib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chiqish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Amaliyotchi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mutaxassislar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suhbatlar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o’tkazish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va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maslahatlarini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olish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Dolzarbligi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/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Aniqliyligi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/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yangiligi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jamiyat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va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hayot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bilan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bog’liqligi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ayrim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mavjud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qarama-qarshiliklar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yechimiga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qaratilishi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b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-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qisqa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aniq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muammoni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olib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uni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atroflicha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gorizontal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vertikal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tizimli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yechimini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sz="1200" b="0" i="0" dirty="0" err="1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izlash</a:t>
            </a:r>
            <a:r>
              <a:rPr lang="en-US" sz="12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>.</a:t>
            </a:r>
            <a:r>
              <a:rPr lang="en-US" sz="11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  <a:t/>
            </a:r>
            <a:br>
              <a:rPr lang="en-US" sz="1100" b="0" i="0" dirty="0">
                <a:solidFill>
                  <a:srgbClr val="0C0E0D"/>
                </a:solidFill>
                <a:effectLst/>
                <a:latin typeface="Tahoma" panose="020B0604030504040204" pitchFamily="34" charset="0"/>
              </a:rPr>
            </a:b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381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subTitle" idx="4294967295"/>
          </p:nvPr>
        </p:nvSpPr>
        <p:spPr>
          <a:xfrm>
            <a:off x="1716374" y="1415748"/>
            <a:ext cx="5587584" cy="24236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Keyingi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yillarda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mavzuni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tanlashda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eksperiment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bah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lash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usuli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qo’llanilm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Buning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ma`n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shundaki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rejalatshirilayotgan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mutaxassis-ekspertlar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nidan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bax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lanadi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Har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ekspert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mavzularga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qo’yiladigan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tegishli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talablarni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ballarda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bah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laydi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yuq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qarang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yuq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ball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usuli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ddiy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his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blanadi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bunda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ko’p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ball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to’plagan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maqbul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his</a:t>
            </a:r>
            <a:r>
              <a:rPr lang="ru-RU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1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blanadi</a:t>
            </a:r>
            <a:r>
              <a:rPr lang="en-US" sz="1800" b="1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0AB00F6-EEBB-4F3F-8FD6-CD6CEC03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6972C46-D812-4261-9771-FE6745430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7546" y="3410262"/>
            <a:ext cx="5694420" cy="1013556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So'zning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keng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ma'nosida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tadqiqotchi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tegishli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faoliyat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sohasida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bilimlarni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yaratadigan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yoki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kashf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etadigan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shaxsdir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50" name="Picture 2" descr="Edtech иллюстрация. крошечные образовательные технологии обучения человек  концепции. символическая визуализация об учебе и этическая практика  содействия совершенствованию процессов, развитию знаний | Премиум векторы">
            <a:extLst>
              <a:ext uri="{FF2B5EF4-FFF2-40B4-BE49-F238E27FC236}">
                <a16:creationId xmlns:a16="http://schemas.microsoft.com/office/drawing/2014/main" xmlns="" id="{6368BE39-8A19-4CB8-BDCD-CDB3CD928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" t="14900" r="7576" b="10940"/>
          <a:stretch/>
        </p:blipFill>
        <p:spPr bwMode="auto">
          <a:xfrm>
            <a:off x="1489500" y="584616"/>
            <a:ext cx="6110513" cy="267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88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2"/>
          <p:cNvSpPr txBox="1">
            <a:spLocks noGrp="1"/>
          </p:cNvSpPr>
          <p:nvPr>
            <p:ph type="subTitle" idx="1"/>
          </p:nvPr>
        </p:nvSpPr>
        <p:spPr>
          <a:xfrm>
            <a:off x="211015" y="857200"/>
            <a:ext cx="8510954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lnSpc>
                <a:spcPct val="150000"/>
              </a:lnSpc>
              <a:buNone/>
              <a:defRPr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uz-Cyrl-UZ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a’lumki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bakalvriat</a:t>
            </a:r>
            <a:r>
              <a:rPr lang="uz-Cyrl-UZ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magistratura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ta’lim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tizimini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isloh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qilish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vo’nalishlaridan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biri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bo’lib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bunda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talabalarni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faoliyatga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tayyorlash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shu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jumladan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qisqa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xabar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tezis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maqolalar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yozishga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o’rgatish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sohaning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muhim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vazifalaridan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biridir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Maqolamizni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yozishdan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maqsad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iim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shug’ullanuvchi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bo’lg`usi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tadqiqotchilarga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xabar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tezis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maqola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yozish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uslubiyoti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haqida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to’laqonli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ma’lumot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berishdan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iboratdir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Binobarin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aksariyat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tadqiqotchilar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ayniqsa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yoshlar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borada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yetarli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tushunchaga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emas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Ayrim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nashrlarda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e’lon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qilinayotgan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maqolalar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tuzilishi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mantiqiy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asoslanishi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yangi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nuqtai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nazarlarga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ega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emasligi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ilmiylik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kasb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etmaganligi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boshqa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salbiy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jihatlar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ilmiy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jamoatchilikda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taassuf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uyg’otadi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1800" dirty="0">
              <a:solidFill>
                <a:schemeClr val="accent3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9" name="Google Shape;1029;p52"/>
          <p:cNvSpPr txBox="1">
            <a:spLocks noGrp="1"/>
          </p:cNvSpPr>
          <p:nvPr>
            <p:ph type="title"/>
          </p:nvPr>
        </p:nvSpPr>
        <p:spPr>
          <a:xfrm>
            <a:off x="1996950" y="358630"/>
            <a:ext cx="5150100" cy="3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Ilmiy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maqola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2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tayyorlash</a:t>
            </a:r>
            <a:endParaRPr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7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3"/>
          <p:cNvSpPr txBox="1">
            <a:spLocks noGrp="1"/>
          </p:cNvSpPr>
          <p:nvPr>
            <p:ph type="body" idx="1"/>
          </p:nvPr>
        </p:nvSpPr>
        <p:spPr>
          <a:xfrm>
            <a:off x="291402" y="1228150"/>
            <a:ext cx="6209881" cy="3745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 eaLnBrk="1" hangingPunct="1">
              <a:buFont typeface="Tw Cen MT" panose="020B0602020104020603" pitchFamily="34" charset="0"/>
              <a:buNone/>
              <a:defRPr/>
            </a:pPr>
            <a:r>
              <a:rPr lang="en-US" dirty="0"/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adabiyotlarda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etilishicha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yunoncha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thesis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so’zidan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asoslash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nuqtai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ma’noni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bildiradi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nutq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nuqtai-nazar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ma’ruza,xabarlarning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qonun-qoidalarning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qisqartirilgan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holatidir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Dissertasiya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ma’ruzalarning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qisqartirilgan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shakliga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deyiladi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xabarga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nazariya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iborasining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ma’nodoshi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deyish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Tadqiqotchi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nazariyasini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olg’a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mulohaza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necha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mulohazalardan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maqolalarda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hollarda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yakka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hodisani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ifoda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mantiqan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aniq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ravshan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Agar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talablarga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yozilmasa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tezisni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isbotlash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rad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olmaydi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     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5" name="Google Shape;1035;p53"/>
          <p:cNvSpPr txBox="1">
            <a:spLocks noGrp="1"/>
          </p:cNvSpPr>
          <p:nvPr>
            <p:ph type="title"/>
          </p:nvPr>
        </p:nvSpPr>
        <p:spPr>
          <a:xfrm>
            <a:off x="884254" y="539500"/>
            <a:ext cx="7234813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en-US" sz="3200" b="1" dirty="0">
                <a:ln w="1905"/>
                <a:solidFill>
                  <a:schemeClr val="accent3">
                    <a:lumMod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TEZIS TAYYORLASH QOIDALARI </a:t>
            </a:r>
            <a:endParaRPr lang="ru-RU" sz="3200" b="1" dirty="0">
              <a:ln w="1905"/>
              <a:solidFill>
                <a:schemeClr val="accent3">
                  <a:lumMod val="2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37" name="Google Shape;1037;p53"/>
          <p:cNvSpPr txBox="1">
            <a:spLocks noGrp="1"/>
          </p:cNvSpPr>
          <p:nvPr>
            <p:ph type="body" idx="4294967295"/>
          </p:nvPr>
        </p:nvSpPr>
        <p:spPr>
          <a:xfrm>
            <a:off x="7145338" y="3708400"/>
            <a:ext cx="1998662" cy="346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>
                <a:solidFill>
                  <a:schemeClr val="accent4"/>
                </a:solidFill>
                <a:latin typeface="Changa One"/>
                <a:ea typeface="Changa One"/>
                <a:cs typeface="Changa One"/>
                <a:sym typeface="Changa One"/>
              </a:rPr>
              <a:t>Remember</a:t>
            </a:r>
            <a:endParaRPr sz="2400" dirty="0">
              <a:solidFill>
                <a:schemeClr val="accent4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1038" name="Google Shape;1038;p53"/>
          <p:cNvSpPr/>
          <p:nvPr/>
        </p:nvSpPr>
        <p:spPr>
          <a:xfrm>
            <a:off x="6749010" y="1261955"/>
            <a:ext cx="1842955" cy="2114812"/>
          </a:xfrm>
          <a:custGeom>
            <a:avLst/>
            <a:gdLst/>
            <a:ahLst/>
            <a:cxnLst/>
            <a:rect l="l" t="t" r="r" b="b"/>
            <a:pathLst>
              <a:path w="9484" h="10883" extrusionOk="0">
                <a:moveTo>
                  <a:pt x="4742" y="4439"/>
                </a:moveTo>
                <a:cubicBezTo>
                  <a:pt x="5289" y="4439"/>
                  <a:pt x="5745" y="4894"/>
                  <a:pt x="5745" y="5442"/>
                </a:cubicBezTo>
                <a:cubicBezTo>
                  <a:pt x="5745" y="5989"/>
                  <a:pt x="5289" y="6445"/>
                  <a:pt x="4742" y="6445"/>
                </a:cubicBezTo>
                <a:cubicBezTo>
                  <a:pt x="4165" y="6445"/>
                  <a:pt x="3709" y="5989"/>
                  <a:pt x="3709" y="5442"/>
                </a:cubicBezTo>
                <a:cubicBezTo>
                  <a:pt x="3709" y="4894"/>
                  <a:pt x="4165" y="4439"/>
                  <a:pt x="4742" y="4439"/>
                </a:cubicBezTo>
                <a:close/>
                <a:moveTo>
                  <a:pt x="4742" y="1"/>
                </a:moveTo>
                <a:cubicBezTo>
                  <a:pt x="4620" y="1"/>
                  <a:pt x="4529" y="92"/>
                  <a:pt x="4529" y="214"/>
                </a:cubicBezTo>
                <a:lnTo>
                  <a:pt x="4529" y="1247"/>
                </a:lnTo>
                <a:lnTo>
                  <a:pt x="3739" y="761"/>
                </a:lnTo>
                <a:cubicBezTo>
                  <a:pt x="3709" y="730"/>
                  <a:pt x="3678" y="730"/>
                  <a:pt x="3648" y="730"/>
                </a:cubicBezTo>
                <a:cubicBezTo>
                  <a:pt x="3557" y="730"/>
                  <a:pt x="3496" y="761"/>
                  <a:pt x="3465" y="821"/>
                </a:cubicBezTo>
                <a:cubicBezTo>
                  <a:pt x="3405" y="913"/>
                  <a:pt x="3435" y="1065"/>
                  <a:pt x="3526" y="1125"/>
                </a:cubicBezTo>
                <a:lnTo>
                  <a:pt x="4529" y="1764"/>
                </a:lnTo>
                <a:lnTo>
                  <a:pt x="4529" y="2341"/>
                </a:lnTo>
                <a:lnTo>
                  <a:pt x="3009" y="1369"/>
                </a:lnTo>
                <a:cubicBezTo>
                  <a:pt x="2979" y="1338"/>
                  <a:pt x="2949" y="1338"/>
                  <a:pt x="2888" y="1338"/>
                </a:cubicBezTo>
                <a:cubicBezTo>
                  <a:pt x="2827" y="1338"/>
                  <a:pt x="2766" y="1369"/>
                  <a:pt x="2736" y="1429"/>
                </a:cubicBezTo>
                <a:cubicBezTo>
                  <a:pt x="2706" y="1490"/>
                  <a:pt x="2675" y="1521"/>
                  <a:pt x="2706" y="1581"/>
                </a:cubicBezTo>
                <a:cubicBezTo>
                  <a:pt x="2706" y="1642"/>
                  <a:pt x="2736" y="1703"/>
                  <a:pt x="2797" y="1733"/>
                </a:cubicBezTo>
                <a:lnTo>
                  <a:pt x="4529" y="2858"/>
                </a:lnTo>
                <a:lnTo>
                  <a:pt x="4529" y="4013"/>
                </a:lnTo>
                <a:cubicBezTo>
                  <a:pt x="4165" y="4074"/>
                  <a:pt x="3830" y="4287"/>
                  <a:pt x="3617" y="4560"/>
                </a:cubicBezTo>
                <a:lnTo>
                  <a:pt x="2584" y="3952"/>
                </a:lnTo>
                <a:lnTo>
                  <a:pt x="2493" y="1885"/>
                </a:lnTo>
                <a:cubicBezTo>
                  <a:pt x="2493" y="1780"/>
                  <a:pt x="2401" y="1697"/>
                  <a:pt x="2317" y="1697"/>
                </a:cubicBezTo>
                <a:cubicBezTo>
                  <a:pt x="2304" y="1697"/>
                  <a:pt x="2292" y="1699"/>
                  <a:pt x="2280" y="1703"/>
                </a:cubicBezTo>
                <a:cubicBezTo>
                  <a:pt x="2219" y="1703"/>
                  <a:pt x="2158" y="1703"/>
                  <a:pt x="2128" y="1764"/>
                </a:cubicBezTo>
                <a:cubicBezTo>
                  <a:pt x="2067" y="1794"/>
                  <a:pt x="2067" y="1855"/>
                  <a:pt x="2067" y="1916"/>
                </a:cubicBezTo>
                <a:lnTo>
                  <a:pt x="2158" y="3709"/>
                </a:lnTo>
                <a:lnTo>
                  <a:pt x="2158" y="3709"/>
                </a:lnTo>
                <a:lnTo>
                  <a:pt x="1642" y="3405"/>
                </a:lnTo>
                <a:lnTo>
                  <a:pt x="1581" y="2220"/>
                </a:lnTo>
                <a:cubicBezTo>
                  <a:pt x="1581" y="2098"/>
                  <a:pt x="1490" y="2007"/>
                  <a:pt x="1398" y="2007"/>
                </a:cubicBezTo>
                <a:lnTo>
                  <a:pt x="1368" y="2007"/>
                </a:lnTo>
                <a:cubicBezTo>
                  <a:pt x="1307" y="2037"/>
                  <a:pt x="1277" y="2037"/>
                  <a:pt x="1216" y="2098"/>
                </a:cubicBezTo>
                <a:cubicBezTo>
                  <a:pt x="1186" y="2128"/>
                  <a:pt x="1155" y="2189"/>
                  <a:pt x="1186" y="2250"/>
                </a:cubicBezTo>
                <a:lnTo>
                  <a:pt x="1216" y="3162"/>
                </a:lnTo>
                <a:lnTo>
                  <a:pt x="335" y="2645"/>
                </a:lnTo>
                <a:cubicBezTo>
                  <a:pt x="304" y="2615"/>
                  <a:pt x="243" y="2615"/>
                  <a:pt x="213" y="2615"/>
                </a:cubicBezTo>
                <a:cubicBezTo>
                  <a:pt x="152" y="2615"/>
                  <a:pt x="61" y="2645"/>
                  <a:pt x="31" y="2736"/>
                </a:cubicBezTo>
                <a:cubicBezTo>
                  <a:pt x="0" y="2767"/>
                  <a:pt x="0" y="2828"/>
                  <a:pt x="0" y="2888"/>
                </a:cubicBezTo>
                <a:cubicBezTo>
                  <a:pt x="31" y="2949"/>
                  <a:pt x="61" y="2980"/>
                  <a:pt x="122" y="3010"/>
                </a:cubicBezTo>
                <a:lnTo>
                  <a:pt x="1003" y="3527"/>
                </a:lnTo>
                <a:lnTo>
                  <a:pt x="183" y="3952"/>
                </a:lnTo>
                <a:cubicBezTo>
                  <a:pt x="91" y="4013"/>
                  <a:pt x="31" y="4135"/>
                  <a:pt x="91" y="4226"/>
                </a:cubicBezTo>
                <a:cubicBezTo>
                  <a:pt x="122" y="4317"/>
                  <a:pt x="213" y="4347"/>
                  <a:pt x="274" y="4347"/>
                </a:cubicBezTo>
                <a:cubicBezTo>
                  <a:pt x="304" y="4347"/>
                  <a:pt x="335" y="4347"/>
                  <a:pt x="365" y="4317"/>
                </a:cubicBezTo>
                <a:lnTo>
                  <a:pt x="1459" y="3770"/>
                </a:lnTo>
                <a:lnTo>
                  <a:pt x="1946" y="4074"/>
                </a:lnTo>
                <a:lnTo>
                  <a:pt x="335" y="4894"/>
                </a:lnTo>
                <a:cubicBezTo>
                  <a:pt x="304" y="4925"/>
                  <a:pt x="243" y="4955"/>
                  <a:pt x="243" y="5016"/>
                </a:cubicBezTo>
                <a:cubicBezTo>
                  <a:pt x="213" y="5077"/>
                  <a:pt x="213" y="5138"/>
                  <a:pt x="243" y="5168"/>
                </a:cubicBezTo>
                <a:cubicBezTo>
                  <a:pt x="274" y="5259"/>
                  <a:pt x="365" y="5290"/>
                  <a:pt x="426" y="5290"/>
                </a:cubicBezTo>
                <a:cubicBezTo>
                  <a:pt x="456" y="5290"/>
                  <a:pt x="517" y="5290"/>
                  <a:pt x="547" y="5259"/>
                </a:cubicBezTo>
                <a:lnTo>
                  <a:pt x="2371" y="4317"/>
                </a:lnTo>
                <a:lnTo>
                  <a:pt x="3405" y="4925"/>
                </a:lnTo>
                <a:cubicBezTo>
                  <a:pt x="3344" y="5077"/>
                  <a:pt x="3313" y="5259"/>
                  <a:pt x="3313" y="5442"/>
                </a:cubicBezTo>
                <a:cubicBezTo>
                  <a:pt x="3313" y="5624"/>
                  <a:pt x="3344" y="5806"/>
                  <a:pt x="3405" y="5958"/>
                </a:cubicBezTo>
                <a:lnTo>
                  <a:pt x="2371" y="6566"/>
                </a:lnTo>
                <a:lnTo>
                  <a:pt x="547" y="5624"/>
                </a:lnTo>
                <a:cubicBezTo>
                  <a:pt x="517" y="5594"/>
                  <a:pt x="456" y="5594"/>
                  <a:pt x="426" y="5594"/>
                </a:cubicBezTo>
                <a:cubicBezTo>
                  <a:pt x="365" y="5594"/>
                  <a:pt x="274" y="5624"/>
                  <a:pt x="243" y="5715"/>
                </a:cubicBezTo>
                <a:cubicBezTo>
                  <a:pt x="213" y="5746"/>
                  <a:pt x="213" y="5806"/>
                  <a:pt x="243" y="5867"/>
                </a:cubicBezTo>
                <a:cubicBezTo>
                  <a:pt x="243" y="5928"/>
                  <a:pt x="304" y="5958"/>
                  <a:pt x="335" y="5989"/>
                </a:cubicBezTo>
                <a:lnTo>
                  <a:pt x="1946" y="6809"/>
                </a:lnTo>
                <a:lnTo>
                  <a:pt x="1459" y="7113"/>
                </a:lnTo>
                <a:lnTo>
                  <a:pt x="365" y="6566"/>
                </a:lnTo>
                <a:cubicBezTo>
                  <a:pt x="335" y="6536"/>
                  <a:pt x="304" y="6536"/>
                  <a:pt x="274" y="6536"/>
                </a:cubicBezTo>
                <a:cubicBezTo>
                  <a:pt x="213" y="6536"/>
                  <a:pt x="122" y="6566"/>
                  <a:pt x="91" y="6657"/>
                </a:cubicBezTo>
                <a:cubicBezTo>
                  <a:pt x="31" y="6749"/>
                  <a:pt x="91" y="6870"/>
                  <a:pt x="183" y="6931"/>
                </a:cubicBezTo>
                <a:lnTo>
                  <a:pt x="1003" y="7357"/>
                </a:lnTo>
                <a:lnTo>
                  <a:pt x="122" y="7873"/>
                </a:lnTo>
                <a:cubicBezTo>
                  <a:pt x="61" y="7904"/>
                  <a:pt x="31" y="7934"/>
                  <a:pt x="0" y="7995"/>
                </a:cubicBezTo>
                <a:cubicBezTo>
                  <a:pt x="0" y="8056"/>
                  <a:pt x="0" y="8116"/>
                  <a:pt x="31" y="8147"/>
                </a:cubicBezTo>
                <a:cubicBezTo>
                  <a:pt x="61" y="8238"/>
                  <a:pt x="152" y="8268"/>
                  <a:pt x="213" y="8268"/>
                </a:cubicBezTo>
                <a:cubicBezTo>
                  <a:pt x="243" y="8268"/>
                  <a:pt x="274" y="8268"/>
                  <a:pt x="335" y="8238"/>
                </a:cubicBezTo>
                <a:lnTo>
                  <a:pt x="1216" y="7721"/>
                </a:lnTo>
                <a:lnTo>
                  <a:pt x="1216" y="7721"/>
                </a:lnTo>
                <a:lnTo>
                  <a:pt x="1186" y="8633"/>
                </a:lnTo>
                <a:cubicBezTo>
                  <a:pt x="1155" y="8694"/>
                  <a:pt x="1186" y="8755"/>
                  <a:pt x="1216" y="8785"/>
                </a:cubicBezTo>
                <a:cubicBezTo>
                  <a:pt x="1277" y="8846"/>
                  <a:pt x="1307" y="8846"/>
                  <a:pt x="1368" y="8846"/>
                </a:cubicBezTo>
                <a:lnTo>
                  <a:pt x="1398" y="8846"/>
                </a:lnTo>
                <a:cubicBezTo>
                  <a:pt x="1490" y="8846"/>
                  <a:pt x="1581" y="8785"/>
                  <a:pt x="1611" y="8664"/>
                </a:cubicBezTo>
                <a:lnTo>
                  <a:pt x="1672" y="7478"/>
                </a:lnTo>
                <a:lnTo>
                  <a:pt x="2158" y="7174"/>
                </a:lnTo>
                <a:lnTo>
                  <a:pt x="2067" y="8967"/>
                </a:lnTo>
                <a:cubicBezTo>
                  <a:pt x="2067" y="9028"/>
                  <a:pt x="2098" y="9089"/>
                  <a:pt x="2128" y="9119"/>
                </a:cubicBezTo>
                <a:cubicBezTo>
                  <a:pt x="2158" y="9180"/>
                  <a:pt x="2219" y="9180"/>
                  <a:pt x="2280" y="9180"/>
                </a:cubicBezTo>
                <a:cubicBezTo>
                  <a:pt x="2402" y="9180"/>
                  <a:pt x="2493" y="9119"/>
                  <a:pt x="2493" y="8998"/>
                </a:cubicBezTo>
                <a:lnTo>
                  <a:pt x="2584" y="6931"/>
                </a:lnTo>
                <a:lnTo>
                  <a:pt x="3617" y="6323"/>
                </a:lnTo>
                <a:cubicBezTo>
                  <a:pt x="3830" y="6597"/>
                  <a:pt x="4165" y="6809"/>
                  <a:pt x="4529" y="6870"/>
                </a:cubicBezTo>
                <a:lnTo>
                  <a:pt x="4529" y="8025"/>
                </a:lnTo>
                <a:lnTo>
                  <a:pt x="2797" y="9150"/>
                </a:lnTo>
                <a:cubicBezTo>
                  <a:pt x="2675" y="9241"/>
                  <a:pt x="2675" y="9363"/>
                  <a:pt x="2736" y="9454"/>
                </a:cubicBezTo>
                <a:cubicBezTo>
                  <a:pt x="2766" y="9515"/>
                  <a:pt x="2827" y="9545"/>
                  <a:pt x="2888" y="9545"/>
                </a:cubicBezTo>
                <a:cubicBezTo>
                  <a:pt x="2949" y="9545"/>
                  <a:pt x="2979" y="9545"/>
                  <a:pt x="3009" y="9515"/>
                </a:cubicBezTo>
                <a:lnTo>
                  <a:pt x="4529" y="8542"/>
                </a:lnTo>
                <a:lnTo>
                  <a:pt x="4529" y="9119"/>
                </a:lnTo>
                <a:lnTo>
                  <a:pt x="3526" y="9758"/>
                </a:lnTo>
                <a:cubicBezTo>
                  <a:pt x="3465" y="9788"/>
                  <a:pt x="3435" y="9849"/>
                  <a:pt x="3435" y="9910"/>
                </a:cubicBezTo>
                <a:cubicBezTo>
                  <a:pt x="3435" y="9971"/>
                  <a:pt x="3435" y="10031"/>
                  <a:pt x="3465" y="10062"/>
                </a:cubicBezTo>
                <a:cubicBezTo>
                  <a:pt x="3496" y="10122"/>
                  <a:pt x="3557" y="10153"/>
                  <a:pt x="3648" y="10153"/>
                </a:cubicBezTo>
                <a:cubicBezTo>
                  <a:pt x="3678" y="10153"/>
                  <a:pt x="3709" y="10153"/>
                  <a:pt x="3769" y="10122"/>
                </a:cubicBezTo>
                <a:lnTo>
                  <a:pt x="4529" y="9636"/>
                </a:lnTo>
                <a:lnTo>
                  <a:pt x="4529" y="10670"/>
                </a:lnTo>
                <a:cubicBezTo>
                  <a:pt x="4529" y="10791"/>
                  <a:pt x="4620" y="10882"/>
                  <a:pt x="4742" y="10882"/>
                </a:cubicBezTo>
                <a:cubicBezTo>
                  <a:pt x="4864" y="10882"/>
                  <a:pt x="4955" y="10791"/>
                  <a:pt x="4955" y="10670"/>
                </a:cubicBezTo>
                <a:lnTo>
                  <a:pt x="4955" y="9636"/>
                </a:lnTo>
                <a:lnTo>
                  <a:pt x="5745" y="10122"/>
                </a:lnTo>
                <a:cubicBezTo>
                  <a:pt x="5775" y="10153"/>
                  <a:pt x="5806" y="10153"/>
                  <a:pt x="5836" y="10153"/>
                </a:cubicBezTo>
                <a:cubicBezTo>
                  <a:pt x="5927" y="10153"/>
                  <a:pt x="5988" y="10122"/>
                  <a:pt x="6019" y="10062"/>
                </a:cubicBezTo>
                <a:cubicBezTo>
                  <a:pt x="6049" y="10001"/>
                  <a:pt x="6079" y="9971"/>
                  <a:pt x="6049" y="9910"/>
                </a:cubicBezTo>
                <a:cubicBezTo>
                  <a:pt x="6049" y="9849"/>
                  <a:pt x="6019" y="9788"/>
                  <a:pt x="5958" y="9758"/>
                </a:cubicBezTo>
                <a:lnTo>
                  <a:pt x="4955" y="9119"/>
                </a:lnTo>
                <a:lnTo>
                  <a:pt x="4955" y="8542"/>
                </a:lnTo>
                <a:lnTo>
                  <a:pt x="6475" y="9515"/>
                </a:lnTo>
                <a:cubicBezTo>
                  <a:pt x="6505" y="9545"/>
                  <a:pt x="6535" y="9545"/>
                  <a:pt x="6596" y="9545"/>
                </a:cubicBezTo>
                <a:cubicBezTo>
                  <a:pt x="6657" y="9545"/>
                  <a:pt x="6718" y="9515"/>
                  <a:pt x="6748" y="9454"/>
                </a:cubicBezTo>
                <a:cubicBezTo>
                  <a:pt x="6839" y="9363"/>
                  <a:pt x="6809" y="9211"/>
                  <a:pt x="6687" y="9150"/>
                </a:cubicBezTo>
                <a:lnTo>
                  <a:pt x="4955" y="8025"/>
                </a:lnTo>
                <a:lnTo>
                  <a:pt x="4955" y="6870"/>
                </a:lnTo>
                <a:cubicBezTo>
                  <a:pt x="5320" y="6809"/>
                  <a:pt x="5654" y="6597"/>
                  <a:pt x="5867" y="6323"/>
                </a:cubicBezTo>
                <a:lnTo>
                  <a:pt x="6900" y="6931"/>
                </a:lnTo>
                <a:lnTo>
                  <a:pt x="6991" y="8998"/>
                </a:lnTo>
                <a:cubicBezTo>
                  <a:pt x="6991" y="9119"/>
                  <a:pt x="7082" y="9180"/>
                  <a:pt x="7204" y="9180"/>
                </a:cubicBezTo>
                <a:cubicBezTo>
                  <a:pt x="7265" y="9180"/>
                  <a:pt x="7326" y="9180"/>
                  <a:pt x="7356" y="9119"/>
                </a:cubicBezTo>
                <a:cubicBezTo>
                  <a:pt x="7417" y="9089"/>
                  <a:pt x="7417" y="9028"/>
                  <a:pt x="7417" y="8967"/>
                </a:cubicBezTo>
                <a:lnTo>
                  <a:pt x="7326" y="7174"/>
                </a:lnTo>
                <a:lnTo>
                  <a:pt x="7326" y="7174"/>
                </a:lnTo>
                <a:lnTo>
                  <a:pt x="7842" y="7478"/>
                </a:lnTo>
                <a:lnTo>
                  <a:pt x="7903" y="8664"/>
                </a:lnTo>
                <a:cubicBezTo>
                  <a:pt x="7903" y="8785"/>
                  <a:pt x="7994" y="8846"/>
                  <a:pt x="8116" y="8846"/>
                </a:cubicBezTo>
                <a:cubicBezTo>
                  <a:pt x="8177" y="8846"/>
                  <a:pt x="8238" y="8846"/>
                  <a:pt x="8268" y="8785"/>
                </a:cubicBezTo>
                <a:cubicBezTo>
                  <a:pt x="8298" y="8755"/>
                  <a:pt x="8329" y="8694"/>
                  <a:pt x="8329" y="8633"/>
                </a:cubicBezTo>
                <a:lnTo>
                  <a:pt x="8268" y="7721"/>
                </a:lnTo>
                <a:lnTo>
                  <a:pt x="9180" y="8238"/>
                </a:lnTo>
                <a:cubicBezTo>
                  <a:pt x="9210" y="8268"/>
                  <a:pt x="9241" y="8268"/>
                  <a:pt x="9271" y="8268"/>
                </a:cubicBezTo>
                <a:cubicBezTo>
                  <a:pt x="9362" y="8268"/>
                  <a:pt x="9423" y="8208"/>
                  <a:pt x="9453" y="8147"/>
                </a:cubicBezTo>
                <a:cubicBezTo>
                  <a:pt x="9484" y="8116"/>
                  <a:pt x="9484" y="8056"/>
                  <a:pt x="9484" y="7995"/>
                </a:cubicBezTo>
                <a:cubicBezTo>
                  <a:pt x="9453" y="7934"/>
                  <a:pt x="9423" y="7904"/>
                  <a:pt x="9362" y="7873"/>
                </a:cubicBezTo>
                <a:lnTo>
                  <a:pt x="8481" y="7357"/>
                </a:lnTo>
                <a:lnTo>
                  <a:pt x="9301" y="6931"/>
                </a:lnTo>
                <a:cubicBezTo>
                  <a:pt x="9393" y="6870"/>
                  <a:pt x="9453" y="6749"/>
                  <a:pt x="9393" y="6657"/>
                </a:cubicBezTo>
                <a:cubicBezTo>
                  <a:pt x="9362" y="6566"/>
                  <a:pt x="9271" y="6536"/>
                  <a:pt x="9210" y="6536"/>
                </a:cubicBezTo>
                <a:cubicBezTo>
                  <a:pt x="9180" y="6536"/>
                  <a:pt x="9119" y="6536"/>
                  <a:pt x="9119" y="6566"/>
                </a:cubicBezTo>
                <a:lnTo>
                  <a:pt x="8025" y="7113"/>
                </a:lnTo>
                <a:lnTo>
                  <a:pt x="7538" y="6809"/>
                </a:lnTo>
                <a:lnTo>
                  <a:pt x="9149" y="5989"/>
                </a:lnTo>
                <a:cubicBezTo>
                  <a:pt x="9180" y="5958"/>
                  <a:pt x="9241" y="5928"/>
                  <a:pt x="9241" y="5867"/>
                </a:cubicBezTo>
                <a:cubicBezTo>
                  <a:pt x="9271" y="5806"/>
                  <a:pt x="9271" y="5746"/>
                  <a:pt x="9241" y="5715"/>
                </a:cubicBezTo>
                <a:cubicBezTo>
                  <a:pt x="9210" y="5624"/>
                  <a:pt x="9119" y="5594"/>
                  <a:pt x="9058" y="5594"/>
                </a:cubicBezTo>
                <a:cubicBezTo>
                  <a:pt x="8997" y="5594"/>
                  <a:pt x="8967" y="5594"/>
                  <a:pt x="8937" y="5624"/>
                </a:cubicBezTo>
                <a:lnTo>
                  <a:pt x="7113" y="6566"/>
                </a:lnTo>
                <a:lnTo>
                  <a:pt x="6079" y="5958"/>
                </a:lnTo>
                <a:cubicBezTo>
                  <a:pt x="6140" y="5806"/>
                  <a:pt x="6171" y="5624"/>
                  <a:pt x="6171" y="5442"/>
                </a:cubicBezTo>
                <a:cubicBezTo>
                  <a:pt x="6171" y="5259"/>
                  <a:pt x="6140" y="5077"/>
                  <a:pt x="6079" y="4925"/>
                </a:cubicBezTo>
                <a:lnTo>
                  <a:pt x="7113" y="4317"/>
                </a:lnTo>
                <a:lnTo>
                  <a:pt x="8937" y="5259"/>
                </a:lnTo>
                <a:cubicBezTo>
                  <a:pt x="8967" y="5290"/>
                  <a:pt x="9028" y="5290"/>
                  <a:pt x="9058" y="5290"/>
                </a:cubicBezTo>
                <a:cubicBezTo>
                  <a:pt x="9119" y="5290"/>
                  <a:pt x="9210" y="5259"/>
                  <a:pt x="9241" y="5168"/>
                </a:cubicBezTo>
                <a:cubicBezTo>
                  <a:pt x="9271" y="5138"/>
                  <a:pt x="9271" y="5077"/>
                  <a:pt x="9241" y="5016"/>
                </a:cubicBezTo>
                <a:cubicBezTo>
                  <a:pt x="9241" y="4955"/>
                  <a:pt x="9180" y="4925"/>
                  <a:pt x="9149" y="4894"/>
                </a:cubicBezTo>
                <a:lnTo>
                  <a:pt x="7538" y="4074"/>
                </a:lnTo>
                <a:lnTo>
                  <a:pt x="8025" y="3770"/>
                </a:lnTo>
                <a:lnTo>
                  <a:pt x="9119" y="4317"/>
                </a:lnTo>
                <a:cubicBezTo>
                  <a:pt x="9149" y="4347"/>
                  <a:pt x="9180" y="4347"/>
                  <a:pt x="9210" y="4347"/>
                </a:cubicBezTo>
                <a:cubicBezTo>
                  <a:pt x="9271" y="4347"/>
                  <a:pt x="9362" y="4317"/>
                  <a:pt x="9393" y="4226"/>
                </a:cubicBezTo>
                <a:cubicBezTo>
                  <a:pt x="9453" y="4135"/>
                  <a:pt x="9393" y="4013"/>
                  <a:pt x="9301" y="3952"/>
                </a:cubicBezTo>
                <a:lnTo>
                  <a:pt x="8481" y="3527"/>
                </a:lnTo>
                <a:lnTo>
                  <a:pt x="9362" y="3010"/>
                </a:lnTo>
                <a:cubicBezTo>
                  <a:pt x="9423" y="2980"/>
                  <a:pt x="9453" y="2949"/>
                  <a:pt x="9484" y="2888"/>
                </a:cubicBezTo>
                <a:cubicBezTo>
                  <a:pt x="9484" y="2828"/>
                  <a:pt x="9484" y="2767"/>
                  <a:pt x="9453" y="2736"/>
                </a:cubicBezTo>
                <a:cubicBezTo>
                  <a:pt x="9423" y="2645"/>
                  <a:pt x="9332" y="2615"/>
                  <a:pt x="9271" y="2615"/>
                </a:cubicBezTo>
                <a:cubicBezTo>
                  <a:pt x="9241" y="2615"/>
                  <a:pt x="9210" y="2615"/>
                  <a:pt x="9149" y="2645"/>
                </a:cubicBezTo>
                <a:lnTo>
                  <a:pt x="8268" y="3162"/>
                </a:lnTo>
                <a:lnTo>
                  <a:pt x="8298" y="2250"/>
                </a:lnTo>
                <a:cubicBezTo>
                  <a:pt x="8329" y="2189"/>
                  <a:pt x="8298" y="2128"/>
                  <a:pt x="8268" y="2098"/>
                </a:cubicBezTo>
                <a:cubicBezTo>
                  <a:pt x="8207" y="2037"/>
                  <a:pt x="8177" y="2007"/>
                  <a:pt x="8116" y="2007"/>
                </a:cubicBezTo>
                <a:cubicBezTo>
                  <a:pt x="7994" y="2007"/>
                  <a:pt x="7903" y="2098"/>
                  <a:pt x="7873" y="2220"/>
                </a:cubicBezTo>
                <a:lnTo>
                  <a:pt x="7812" y="3405"/>
                </a:lnTo>
                <a:lnTo>
                  <a:pt x="7326" y="3709"/>
                </a:lnTo>
                <a:lnTo>
                  <a:pt x="7417" y="1916"/>
                </a:lnTo>
                <a:cubicBezTo>
                  <a:pt x="7417" y="1855"/>
                  <a:pt x="7386" y="1794"/>
                  <a:pt x="7356" y="1764"/>
                </a:cubicBezTo>
                <a:cubicBezTo>
                  <a:pt x="7326" y="1703"/>
                  <a:pt x="7265" y="1703"/>
                  <a:pt x="7204" y="1703"/>
                </a:cubicBezTo>
                <a:cubicBezTo>
                  <a:pt x="7188" y="1699"/>
                  <a:pt x="7173" y="1697"/>
                  <a:pt x="7158" y="1697"/>
                </a:cubicBezTo>
                <a:cubicBezTo>
                  <a:pt x="7060" y="1697"/>
                  <a:pt x="6991" y="1780"/>
                  <a:pt x="6991" y="1885"/>
                </a:cubicBezTo>
                <a:lnTo>
                  <a:pt x="6900" y="3952"/>
                </a:lnTo>
                <a:lnTo>
                  <a:pt x="5867" y="4560"/>
                </a:lnTo>
                <a:cubicBezTo>
                  <a:pt x="5654" y="4287"/>
                  <a:pt x="5320" y="4074"/>
                  <a:pt x="4955" y="4013"/>
                </a:cubicBezTo>
                <a:lnTo>
                  <a:pt x="4955" y="2858"/>
                </a:lnTo>
                <a:lnTo>
                  <a:pt x="6687" y="1733"/>
                </a:lnTo>
                <a:cubicBezTo>
                  <a:pt x="6748" y="1703"/>
                  <a:pt x="6779" y="1642"/>
                  <a:pt x="6779" y="1581"/>
                </a:cubicBezTo>
                <a:cubicBezTo>
                  <a:pt x="6809" y="1521"/>
                  <a:pt x="6779" y="1460"/>
                  <a:pt x="6748" y="1429"/>
                </a:cubicBezTo>
                <a:cubicBezTo>
                  <a:pt x="6718" y="1369"/>
                  <a:pt x="6657" y="1338"/>
                  <a:pt x="6566" y="1338"/>
                </a:cubicBezTo>
                <a:cubicBezTo>
                  <a:pt x="6535" y="1338"/>
                  <a:pt x="6505" y="1338"/>
                  <a:pt x="6475" y="1369"/>
                </a:cubicBezTo>
                <a:lnTo>
                  <a:pt x="4955" y="2341"/>
                </a:lnTo>
                <a:lnTo>
                  <a:pt x="4955" y="1764"/>
                </a:lnTo>
                <a:lnTo>
                  <a:pt x="5958" y="1125"/>
                </a:lnTo>
                <a:cubicBezTo>
                  <a:pt x="6049" y="1034"/>
                  <a:pt x="6079" y="913"/>
                  <a:pt x="6019" y="821"/>
                </a:cubicBezTo>
                <a:cubicBezTo>
                  <a:pt x="5988" y="761"/>
                  <a:pt x="5927" y="730"/>
                  <a:pt x="5836" y="730"/>
                </a:cubicBezTo>
                <a:cubicBezTo>
                  <a:pt x="5806" y="730"/>
                  <a:pt x="5775" y="730"/>
                  <a:pt x="5715" y="761"/>
                </a:cubicBezTo>
                <a:lnTo>
                  <a:pt x="4955" y="1247"/>
                </a:lnTo>
                <a:lnTo>
                  <a:pt x="4955" y="214"/>
                </a:lnTo>
                <a:cubicBezTo>
                  <a:pt x="4955" y="92"/>
                  <a:pt x="4864" y="1"/>
                  <a:pt x="474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31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4"/>
          <p:cNvSpPr txBox="1">
            <a:spLocks noGrp="1"/>
          </p:cNvSpPr>
          <p:nvPr>
            <p:ph type="title"/>
          </p:nvPr>
        </p:nvSpPr>
        <p:spPr>
          <a:xfrm>
            <a:off x="1996950" y="336300"/>
            <a:ext cx="5150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b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44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endParaRPr sz="44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058D424C-B7D5-4434-A5BD-E30B6C7C0CE9}"/>
              </a:ext>
            </a:extLst>
          </p:cNvPr>
          <p:cNvSpPr/>
          <p:nvPr/>
        </p:nvSpPr>
        <p:spPr>
          <a:xfrm>
            <a:off x="188686" y="853176"/>
            <a:ext cx="8839200" cy="4191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sz="20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1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b="1" i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tadqiqot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dolzarb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muammo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bo’yicha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fikrlarim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bayon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vazifasi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fan,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madaniyat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texnika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yutuqlarini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tushuntirish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ommalashtirish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o’quvchining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intellektual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saviyasini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oshirishdan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yozishdan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oldin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mazmuni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nimadan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xulosa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chiqarish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sayollarga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javob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o’ylash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lozim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yozishdan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aniq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maqsadni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ko’zlash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yozishda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mavzuni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belgilash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tahlili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reja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tezislarni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tuzish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uslubda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lozim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uchinchi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shaxs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00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7A139C54-A60C-434F-9E19-AA3966339519}"/>
              </a:ext>
            </a:extLst>
          </p:cNvPr>
          <p:cNvSpPr/>
          <p:nvPr/>
        </p:nvSpPr>
        <p:spPr>
          <a:xfrm>
            <a:off x="163285" y="28510"/>
            <a:ext cx="8548914" cy="5114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bayoni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o’quvchi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qulay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ketma-ketlikda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quyidagicha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umumiydan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xususiyga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soddadan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murakkabga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fikrlar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bildiriladi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Maqolaning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mantiqiy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tuzilmasi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xulosadan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qismida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mavzu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asoslanishi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nazariy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istiqboli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perespektivligi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bugungi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talablari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ko’rib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qismda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dalillar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ilgari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surilgan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xabarni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tasdiqlaydigan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faktlar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induksiya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deduksiyadan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ya’ni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aniqdan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umumlashtirishga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umumiydan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batafsil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ko’rib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chiqishga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o’tish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lozim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Xulosada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fikrni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ixchamlab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tezislar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shaklida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bayon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qilinishi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ilgari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surilgan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tezisni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tasdiqlaydigan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umumlashmalar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berilishi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muammoning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dovomiyligini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ko’rsatish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 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65724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5"/>
          <p:cNvSpPr txBox="1">
            <a:spLocks noGrp="1"/>
          </p:cNvSpPr>
          <p:nvPr>
            <p:ph type="title"/>
          </p:nvPr>
        </p:nvSpPr>
        <p:spPr>
          <a:xfrm>
            <a:off x="2039425" y="409104"/>
            <a:ext cx="5695596" cy="828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/>
            </a:pPr>
            <a:r>
              <a:rPr lang="en-US" b="1" i="1" dirty="0">
                <a:ln w="1905"/>
                <a:solidFill>
                  <a:schemeClr val="accent3">
                    <a:lumMod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MAQOLANING TUZILISHI</a:t>
            </a:r>
            <a:r>
              <a:rPr lang="ru-RU" b="1" i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i="1" dirty="0">
                <a:ln w="1905"/>
                <a:solidFill>
                  <a:srgbClr val="7030A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cap="all" dirty="0">
              <a:ln w="0"/>
              <a:solidFill>
                <a:srgbClr val="7030A0"/>
              </a:solidFill>
              <a:effectLst>
                <a:reflection blurRad="12700" stA="50000" endPos="50000" dist="5000" dir="5400000" sy="-100000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8" name="Google Shape;1068;p55"/>
          <p:cNvSpPr txBox="1">
            <a:spLocks noGrp="1"/>
          </p:cNvSpPr>
          <p:nvPr>
            <p:ph type="subTitle" idx="1"/>
          </p:nvPr>
        </p:nvSpPr>
        <p:spPr>
          <a:xfrm>
            <a:off x="3736507" y="1263593"/>
            <a:ext cx="23490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ASOSIY QISM</a:t>
            </a:r>
          </a:p>
        </p:txBody>
      </p:sp>
      <p:grpSp>
        <p:nvGrpSpPr>
          <p:cNvPr id="1073" name="Google Shape;1073;p55"/>
          <p:cNvGrpSpPr/>
          <p:nvPr/>
        </p:nvGrpSpPr>
        <p:grpSpPr>
          <a:xfrm>
            <a:off x="4629855" y="1921281"/>
            <a:ext cx="529176" cy="529172"/>
            <a:chOff x="-61354075" y="1940500"/>
            <a:chExt cx="314275" cy="312325"/>
          </a:xfrm>
        </p:grpSpPr>
        <p:sp>
          <p:nvSpPr>
            <p:cNvPr id="1074" name="Google Shape;1074;p55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76" name="Google Shape;1076;p55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078" name="Google Shape;1078;p55"/>
          <p:cNvGrpSpPr/>
          <p:nvPr/>
        </p:nvGrpSpPr>
        <p:grpSpPr>
          <a:xfrm>
            <a:off x="7506800" y="2669783"/>
            <a:ext cx="524499" cy="524467"/>
            <a:chOff x="-61354875" y="2671225"/>
            <a:chExt cx="316650" cy="316650"/>
          </a:xfrm>
        </p:grpSpPr>
        <p:sp>
          <p:nvSpPr>
            <p:cNvPr id="1079" name="Google Shape;1079;p55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084" name="Google Shape;1084;p55"/>
          <p:cNvGrpSpPr/>
          <p:nvPr/>
        </p:nvGrpSpPr>
        <p:grpSpPr>
          <a:xfrm>
            <a:off x="1607715" y="1422532"/>
            <a:ext cx="527108" cy="478836"/>
            <a:chOff x="-62518200" y="2692475"/>
            <a:chExt cx="318225" cy="289100"/>
          </a:xfrm>
        </p:grpSpPr>
        <p:sp>
          <p:nvSpPr>
            <p:cNvPr id="1085" name="Google Shape;1085;p55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25" name="Объект 2">
            <a:extLst>
              <a:ext uri="{FF2B5EF4-FFF2-40B4-BE49-F238E27FC236}">
                <a16:creationId xmlns="" xmlns:a16="http://schemas.microsoft.com/office/drawing/2014/main" id="{30A6BE83-2613-4256-95B0-699C37250005}"/>
              </a:ext>
            </a:extLst>
          </p:cNvPr>
          <p:cNvSpPr txBox="1">
            <a:spLocks/>
          </p:cNvSpPr>
          <p:nvPr/>
        </p:nvSpPr>
        <p:spPr bwMode="auto">
          <a:xfrm>
            <a:off x="8705675" y="6114256"/>
            <a:ext cx="3446462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/>
          <a:lstStyle>
            <a:lvl1pPr marL="90488" indent="-90488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alt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Хулосалар</a:t>
            </a:r>
            <a:endParaRPr lang="ru-RU" alt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altLang="ru-RU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Миннатдорчилик</a:t>
            </a:r>
            <a:endParaRPr lang="ru-RU" alt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Библиография</a:t>
            </a:r>
          </a:p>
          <a:p>
            <a:pPr defTabSz="914400" ea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uz-Cyrl-UZ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Иловалар</a:t>
            </a:r>
            <a:endParaRPr lang="ru-RU" alt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="" xmlns:a16="http://schemas.microsoft.com/office/drawing/2014/main" id="{BBEBA95B-9176-4006-9F8D-C7C4FF363F4E}"/>
              </a:ext>
            </a:extLst>
          </p:cNvPr>
          <p:cNvCxnSpPr/>
          <p:nvPr/>
        </p:nvCxnSpPr>
        <p:spPr>
          <a:xfrm>
            <a:off x="3168875" y="3132931"/>
            <a:ext cx="5905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="" xmlns:a16="http://schemas.microsoft.com/office/drawing/2014/main" id="{2431EF51-2BFA-4BF0-AFFE-B2186634D2FC}"/>
              </a:ext>
            </a:extLst>
          </p:cNvPr>
          <p:cNvCxnSpPr/>
          <p:nvPr/>
        </p:nvCxnSpPr>
        <p:spPr>
          <a:xfrm flipV="1">
            <a:off x="7365825" y="6568281"/>
            <a:ext cx="806450" cy="111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="" xmlns:a16="http://schemas.microsoft.com/office/drawing/2014/main" id="{CBBA13A2-C36A-4540-A32E-D20E052865A7}"/>
              </a:ext>
            </a:extLst>
          </p:cNvPr>
          <p:cNvCxnSpPr/>
          <p:nvPr/>
        </p:nvCxnSpPr>
        <p:spPr>
          <a:xfrm>
            <a:off x="6022108" y="3821996"/>
            <a:ext cx="5905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AE4438D5-3CF4-4455-A8F7-F7BC7FD46461}"/>
              </a:ext>
            </a:extLst>
          </p:cNvPr>
          <p:cNvSpPr/>
          <p:nvPr/>
        </p:nvSpPr>
        <p:spPr>
          <a:xfrm>
            <a:off x="603675" y="2342568"/>
            <a:ext cx="2535189" cy="1491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дзаголовок 6">
            <a:extLst>
              <a:ext uri="{FF2B5EF4-FFF2-40B4-BE49-F238E27FC236}">
                <a16:creationId xmlns="" xmlns:a16="http://schemas.microsoft.com/office/drawing/2014/main" id="{1A052FB4-108F-4236-B18C-CD31C2ADD63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39874" y="2342568"/>
            <a:ext cx="2535189" cy="14487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Abstrakti</a:t>
            </a:r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Kalit</a:t>
            </a:r>
            <a:r>
              <a: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tayanch</a:t>
            </a:r>
            <a:r>
              <a: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soʻzlar</a:t>
            </a:r>
            <a:endParaRPr lang="ru-RU" sz="18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99379FC2-B581-4F30-8E74-460D177FB314}"/>
              </a:ext>
            </a:extLst>
          </p:cNvPr>
          <p:cNvSpPr/>
          <p:nvPr/>
        </p:nvSpPr>
        <p:spPr>
          <a:xfrm>
            <a:off x="3830705" y="2857067"/>
            <a:ext cx="2113036" cy="1618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дзаголовок 4">
            <a:extLst>
              <a:ext uri="{FF2B5EF4-FFF2-40B4-BE49-F238E27FC236}">
                <a16:creationId xmlns="" xmlns:a16="http://schemas.microsoft.com/office/drawing/2014/main" id="{7982E617-620D-4017-8DF6-7179AC41653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667438" y="2857067"/>
            <a:ext cx="2354670" cy="15376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Kirish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Usullar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Natijalar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Natijalar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muhokamasi</a:t>
            </a:r>
            <a:endParaRPr lang="ru-RU" sz="1800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="" xmlns:a16="http://schemas.microsoft.com/office/drawing/2014/main" id="{0A3D6C40-2B95-44A7-ACC1-6F375D20EC12}"/>
              </a:ext>
            </a:extLst>
          </p:cNvPr>
          <p:cNvSpPr/>
          <p:nvPr/>
        </p:nvSpPr>
        <p:spPr>
          <a:xfrm>
            <a:off x="6794157" y="3519487"/>
            <a:ext cx="2200804" cy="1537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0107A041-579F-4762-9587-614EAF290A5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520671" y="3645494"/>
            <a:ext cx="2349000" cy="126167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Xulosalar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Minnatdorchilik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Bibliografiya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Ilovalar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2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765092" y="1322882"/>
            <a:ext cx="2608289" cy="30750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Kirish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tushunchasi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Mavzuni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tanlash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muammoni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tog’ri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qoya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bilishdir</a:t>
            </a: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mavzuiga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qoyiladigan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talablar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Foydalanilgan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adabiyotlar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royhati</a:t>
            </a:r>
            <a:r>
              <a:rPr 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1400" dirty="0"/>
              <a:t> </a:t>
            </a: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sz="1800" dirty="0"/>
          </a:p>
        </p:txBody>
      </p:sp>
      <p:sp>
        <p:nvSpPr>
          <p:cNvPr id="4" name="Google Shape;84;p19">
            <a:extLst>
              <a:ext uri="{FF2B5EF4-FFF2-40B4-BE49-F238E27FC236}">
                <a16:creationId xmlns:a16="http://schemas.microsoft.com/office/drawing/2014/main" xmlns="" id="{D9CBDA27-0275-4A26-B59C-15C8F106C03A}"/>
              </a:ext>
            </a:extLst>
          </p:cNvPr>
          <p:cNvSpPr txBox="1">
            <a:spLocks/>
          </p:cNvSpPr>
          <p:nvPr/>
        </p:nvSpPr>
        <p:spPr>
          <a:xfrm>
            <a:off x="2710877" y="715781"/>
            <a:ext cx="716717" cy="33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pPr algn="just"/>
            <a:r>
              <a:rPr lang="en-US" sz="1600" b="1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Reja</a:t>
            </a:r>
            <a:r>
              <a:rPr lang="en-US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Ilmiy-tadqiqot metodologiyasi - 1 TJICHA (mag)">
            <a:extLst>
              <a:ext uri="{FF2B5EF4-FFF2-40B4-BE49-F238E27FC236}">
                <a16:creationId xmlns:a16="http://schemas.microsoft.com/office/drawing/2014/main" xmlns="" id="{8C1FFA09-2D0B-48A4-B970-A493BF853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r="12103"/>
          <a:stretch/>
        </p:blipFill>
        <p:spPr bwMode="auto">
          <a:xfrm rot="582555">
            <a:off x="5546196" y="1311172"/>
            <a:ext cx="1909320" cy="192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6"/>
          <p:cNvSpPr/>
          <p:nvPr/>
        </p:nvSpPr>
        <p:spPr>
          <a:xfrm>
            <a:off x="797426" y="1048826"/>
            <a:ext cx="1199554" cy="1199554"/>
          </a:xfrm>
          <a:custGeom>
            <a:avLst/>
            <a:gdLst/>
            <a:ahLst/>
            <a:cxnLst/>
            <a:rect l="l" t="t" r="r" b="b"/>
            <a:pathLst>
              <a:path w="5320" h="5320" extrusionOk="0">
                <a:moveTo>
                  <a:pt x="3223" y="1247"/>
                </a:moveTo>
                <a:lnTo>
                  <a:pt x="3223" y="1946"/>
                </a:lnTo>
                <a:lnTo>
                  <a:pt x="2828" y="2371"/>
                </a:lnTo>
                <a:lnTo>
                  <a:pt x="2949" y="2493"/>
                </a:lnTo>
                <a:lnTo>
                  <a:pt x="3375" y="2067"/>
                </a:lnTo>
                <a:lnTo>
                  <a:pt x="4043" y="2067"/>
                </a:lnTo>
                <a:lnTo>
                  <a:pt x="3557" y="2554"/>
                </a:lnTo>
                <a:lnTo>
                  <a:pt x="2980" y="2554"/>
                </a:lnTo>
                <a:lnTo>
                  <a:pt x="2980" y="2736"/>
                </a:lnTo>
                <a:lnTo>
                  <a:pt x="3557" y="2736"/>
                </a:lnTo>
                <a:lnTo>
                  <a:pt x="4043" y="3253"/>
                </a:lnTo>
                <a:lnTo>
                  <a:pt x="3375" y="3253"/>
                </a:lnTo>
                <a:lnTo>
                  <a:pt x="2949" y="2827"/>
                </a:lnTo>
                <a:lnTo>
                  <a:pt x="2828" y="2949"/>
                </a:lnTo>
                <a:lnTo>
                  <a:pt x="3223" y="3374"/>
                </a:lnTo>
                <a:lnTo>
                  <a:pt x="3223" y="4073"/>
                </a:lnTo>
                <a:lnTo>
                  <a:pt x="2736" y="3587"/>
                </a:lnTo>
                <a:lnTo>
                  <a:pt x="2736" y="2979"/>
                </a:lnTo>
                <a:lnTo>
                  <a:pt x="2554" y="2979"/>
                </a:lnTo>
                <a:lnTo>
                  <a:pt x="2554" y="3587"/>
                </a:lnTo>
                <a:lnTo>
                  <a:pt x="2068" y="4073"/>
                </a:lnTo>
                <a:lnTo>
                  <a:pt x="2068" y="3374"/>
                </a:lnTo>
                <a:lnTo>
                  <a:pt x="2493" y="2949"/>
                </a:lnTo>
                <a:lnTo>
                  <a:pt x="2372" y="2827"/>
                </a:lnTo>
                <a:lnTo>
                  <a:pt x="1946" y="3253"/>
                </a:lnTo>
                <a:lnTo>
                  <a:pt x="1247" y="3253"/>
                </a:lnTo>
                <a:lnTo>
                  <a:pt x="1733" y="2766"/>
                </a:lnTo>
                <a:lnTo>
                  <a:pt x="2341" y="2766"/>
                </a:lnTo>
                <a:lnTo>
                  <a:pt x="2341" y="2584"/>
                </a:lnTo>
                <a:lnTo>
                  <a:pt x="1733" y="2584"/>
                </a:lnTo>
                <a:lnTo>
                  <a:pt x="1247" y="2098"/>
                </a:lnTo>
                <a:lnTo>
                  <a:pt x="1946" y="2098"/>
                </a:lnTo>
                <a:lnTo>
                  <a:pt x="2372" y="2493"/>
                </a:lnTo>
                <a:lnTo>
                  <a:pt x="2493" y="2371"/>
                </a:lnTo>
                <a:lnTo>
                  <a:pt x="2068" y="1946"/>
                </a:lnTo>
                <a:lnTo>
                  <a:pt x="2068" y="1277"/>
                </a:lnTo>
                <a:lnTo>
                  <a:pt x="2554" y="1763"/>
                </a:lnTo>
                <a:lnTo>
                  <a:pt x="2554" y="2341"/>
                </a:lnTo>
                <a:lnTo>
                  <a:pt x="2736" y="2341"/>
                </a:lnTo>
                <a:lnTo>
                  <a:pt x="2736" y="1763"/>
                </a:lnTo>
                <a:lnTo>
                  <a:pt x="3223" y="1247"/>
                </a:lnTo>
                <a:close/>
                <a:moveTo>
                  <a:pt x="2554" y="0"/>
                </a:moveTo>
                <a:lnTo>
                  <a:pt x="2554" y="456"/>
                </a:lnTo>
                <a:lnTo>
                  <a:pt x="2220" y="122"/>
                </a:lnTo>
                <a:lnTo>
                  <a:pt x="2068" y="244"/>
                </a:lnTo>
                <a:lnTo>
                  <a:pt x="2554" y="730"/>
                </a:lnTo>
                <a:lnTo>
                  <a:pt x="2554" y="973"/>
                </a:lnTo>
                <a:lnTo>
                  <a:pt x="2098" y="517"/>
                </a:lnTo>
                <a:lnTo>
                  <a:pt x="1946" y="639"/>
                </a:lnTo>
                <a:lnTo>
                  <a:pt x="2554" y="1247"/>
                </a:lnTo>
                <a:lnTo>
                  <a:pt x="2554" y="1490"/>
                </a:lnTo>
                <a:lnTo>
                  <a:pt x="1885" y="821"/>
                </a:lnTo>
                <a:lnTo>
                  <a:pt x="1885" y="1794"/>
                </a:lnTo>
                <a:lnTo>
                  <a:pt x="1703" y="1581"/>
                </a:lnTo>
                <a:lnTo>
                  <a:pt x="1703" y="760"/>
                </a:lnTo>
                <a:lnTo>
                  <a:pt x="1521" y="760"/>
                </a:lnTo>
                <a:lnTo>
                  <a:pt x="1521" y="1429"/>
                </a:lnTo>
                <a:lnTo>
                  <a:pt x="1338" y="1216"/>
                </a:lnTo>
                <a:lnTo>
                  <a:pt x="1338" y="578"/>
                </a:lnTo>
                <a:lnTo>
                  <a:pt x="1156" y="578"/>
                </a:lnTo>
                <a:lnTo>
                  <a:pt x="1156" y="1034"/>
                </a:lnTo>
                <a:lnTo>
                  <a:pt x="821" y="730"/>
                </a:lnTo>
                <a:lnTo>
                  <a:pt x="700" y="851"/>
                </a:lnTo>
                <a:lnTo>
                  <a:pt x="1034" y="1186"/>
                </a:lnTo>
                <a:lnTo>
                  <a:pt x="548" y="1186"/>
                </a:lnTo>
                <a:lnTo>
                  <a:pt x="548" y="1368"/>
                </a:lnTo>
                <a:lnTo>
                  <a:pt x="1217" y="1368"/>
                </a:lnTo>
                <a:lnTo>
                  <a:pt x="1399" y="1551"/>
                </a:lnTo>
                <a:lnTo>
                  <a:pt x="730" y="1551"/>
                </a:lnTo>
                <a:lnTo>
                  <a:pt x="730" y="1733"/>
                </a:lnTo>
                <a:lnTo>
                  <a:pt x="1581" y="1733"/>
                </a:lnTo>
                <a:lnTo>
                  <a:pt x="1764" y="1915"/>
                </a:lnTo>
                <a:lnTo>
                  <a:pt x="821" y="1915"/>
                </a:lnTo>
                <a:lnTo>
                  <a:pt x="1490" y="2584"/>
                </a:lnTo>
                <a:lnTo>
                  <a:pt x="1217" y="2584"/>
                </a:lnTo>
                <a:lnTo>
                  <a:pt x="639" y="1976"/>
                </a:lnTo>
                <a:lnTo>
                  <a:pt x="517" y="2128"/>
                </a:lnTo>
                <a:lnTo>
                  <a:pt x="973" y="2584"/>
                </a:lnTo>
                <a:lnTo>
                  <a:pt x="700" y="2584"/>
                </a:lnTo>
                <a:lnTo>
                  <a:pt x="244" y="2098"/>
                </a:lnTo>
                <a:lnTo>
                  <a:pt x="92" y="2250"/>
                </a:lnTo>
                <a:lnTo>
                  <a:pt x="457" y="2584"/>
                </a:lnTo>
                <a:lnTo>
                  <a:pt x="1" y="2584"/>
                </a:lnTo>
                <a:lnTo>
                  <a:pt x="1" y="2766"/>
                </a:lnTo>
                <a:lnTo>
                  <a:pt x="457" y="2766"/>
                </a:lnTo>
                <a:lnTo>
                  <a:pt x="92" y="3101"/>
                </a:lnTo>
                <a:lnTo>
                  <a:pt x="244" y="3222"/>
                </a:lnTo>
                <a:lnTo>
                  <a:pt x="700" y="2766"/>
                </a:lnTo>
                <a:lnTo>
                  <a:pt x="973" y="2766"/>
                </a:lnTo>
                <a:lnTo>
                  <a:pt x="517" y="3222"/>
                </a:lnTo>
                <a:lnTo>
                  <a:pt x="639" y="3344"/>
                </a:lnTo>
                <a:lnTo>
                  <a:pt x="1217" y="2766"/>
                </a:lnTo>
                <a:lnTo>
                  <a:pt x="1490" y="2766"/>
                </a:lnTo>
                <a:lnTo>
                  <a:pt x="821" y="3435"/>
                </a:lnTo>
                <a:lnTo>
                  <a:pt x="1764" y="3435"/>
                </a:lnTo>
                <a:lnTo>
                  <a:pt x="1581" y="3617"/>
                </a:lnTo>
                <a:lnTo>
                  <a:pt x="730" y="3617"/>
                </a:lnTo>
                <a:lnTo>
                  <a:pt x="730" y="3800"/>
                </a:lnTo>
                <a:lnTo>
                  <a:pt x="1399" y="3800"/>
                </a:lnTo>
                <a:lnTo>
                  <a:pt x="1217" y="3982"/>
                </a:lnTo>
                <a:lnTo>
                  <a:pt x="548" y="3982"/>
                </a:lnTo>
                <a:lnTo>
                  <a:pt x="548" y="4165"/>
                </a:lnTo>
                <a:lnTo>
                  <a:pt x="1034" y="4165"/>
                </a:lnTo>
                <a:lnTo>
                  <a:pt x="700" y="4469"/>
                </a:lnTo>
                <a:lnTo>
                  <a:pt x="852" y="4621"/>
                </a:lnTo>
                <a:lnTo>
                  <a:pt x="1156" y="4286"/>
                </a:lnTo>
                <a:lnTo>
                  <a:pt x="1156" y="4772"/>
                </a:lnTo>
                <a:lnTo>
                  <a:pt x="1338" y="4772"/>
                </a:lnTo>
                <a:lnTo>
                  <a:pt x="1338" y="4104"/>
                </a:lnTo>
                <a:lnTo>
                  <a:pt x="1521" y="3921"/>
                </a:lnTo>
                <a:lnTo>
                  <a:pt x="1521" y="4590"/>
                </a:lnTo>
                <a:lnTo>
                  <a:pt x="1703" y="4590"/>
                </a:lnTo>
                <a:lnTo>
                  <a:pt x="1703" y="3739"/>
                </a:lnTo>
                <a:lnTo>
                  <a:pt x="1885" y="3557"/>
                </a:lnTo>
                <a:lnTo>
                  <a:pt x="1885" y="4499"/>
                </a:lnTo>
                <a:lnTo>
                  <a:pt x="2554" y="3830"/>
                </a:lnTo>
                <a:lnTo>
                  <a:pt x="2554" y="4073"/>
                </a:lnTo>
                <a:lnTo>
                  <a:pt x="1976" y="4681"/>
                </a:lnTo>
                <a:lnTo>
                  <a:pt x="2098" y="4803"/>
                </a:lnTo>
                <a:lnTo>
                  <a:pt x="2554" y="4347"/>
                </a:lnTo>
                <a:lnTo>
                  <a:pt x="2554" y="4621"/>
                </a:lnTo>
                <a:lnTo>
                  <a:pt x="2098" y="5076"/>
                </a:lnTo>
                <a:lnTo>
                  <a:pt x="2220" y="5198"/>
                </a:lnTo>
                <a:lnTo>
                  <a:pt x="2554" y="4864"/>
                </a:lnTo>
                <a:lnTo>
                  <a:pt x="2554" y="5320"/>
                </a:lnTo>
                <a:lnTo>
                  <a:pt x="2736" y="5320"/>
                </a:lnTo>
                <a:lnTo>
                  <a:pt x="2736" y="4864"/>
                </a:lnTo>
                <a:lnTo>
                  <a:pt x="3101" y="5198"/>
                </a:lnTo>
                <a:lnTo>
                  <a:pt x="3223" y="5076"/>
                </a:lnTo>
                <a:lnTo>
                  <a:pt x="2736" y="4621"/>
                </a:lnTo>
                <a:lnTo>
                  <a:pt x="2736" y="4347"/>
                </a:lnTo>
                <a:lnTo>
                  <a:pt x="3223" y="4803"/>
                </a:lnTo>
                <a:lnTo>
                  <a:pt x="3344" y="4681"/>
                </a:lnTo>
                <a:lnTo>
                  <a:pt x="2736" y="4073"/>
                </a:lnTo>
                <a:lnTo>
                  <a:pt x="2736" y="3830"/>
                </a:lnTo>
                <a:lnTo>
                  <a:pt x="3405" y="4499"/>
                </a:lnTo>
                <a:lnTo>
                  <a:pt x="3405" y="3557"/>
                </a:lnTo>
                <a:lnTo>
                  <a:pt x="3587" y="3739"/>
                </a:lnTo>
                <a:lnTo>
                  <a:pt x="3587" y="4560"/>
                </a:lnTo>
                <a:lnTo>
                  <a:pt x="3770" y="4560"/>
                </a:lnTo>
                <a:lnTo>
                  <a:pt x="3770" y="3921"/>
                </a:lnTo>
                <a:lnTo>
                  <a:pt x="3983" y="4104"/>
                </a:lnTo>
                <a:lnTo>
                  <a:pt x="3983" y="4772"/>
                </a:lnTo>
                <a:lnTo>
                  <a:pt x="4165" y="4772"/>
                </a:lnTo>
                <a:lnTo>
                  <a:pt x="4165" y="4286"/>
                </a:lnTo>
                <a:lnTo>
                  <a:pt x="4469" y="4590"/>
                </a:lnTo>
                <a:lnTo>
                  <a:pt x="4591" y="4469"/>
                </a:lnTo>
                <a:lnTo>
                  <a:pt x="4287" y="4165"/>
                </a:lnTo>
                <a:lnTo>
                  <a:pt x="4773" y="4165"/>
                </a:lnTo>
                <a:lnTo>
                  <a:pt x="4773" y="3982"/>
                </a:lnTo>
                <a:lnTo>
                  <a:pt x="4104" y="3982"/>
                </a:lnTo>
                <a:lnTo>
                  <a:pt x="3922" y="3769"/>
                </a:lnTo>
                <a:lnTo>
                  <a:pt x="4560" y="3769"/>
                </a:lnTo>
                <a:lnTo>
                  <a:pt x="4560" y="3587"/>
                </a:lnTo>
                <a:lnTo>
                  <a:pt x="3739" y="3587"/>
                </a:lnTo>
                <a:lnTo>
                  <a:pt x="3557" y="3405"/>
                </a:lnTo>
                <a:lnTo>
                  <a:pt x="4499" y="3405"/>
                </a:lnTo>
                <a:lnTo>
                  <a:pt x="3831" y="2736"/>
                </a:lnTo>
                <a:lnTo>
                  <a:pt x="4074" y="2736"/>
                </a:lnTo>
                <a:lnTo>
                  <a:pt x="4682" y="3344"/>
                </a:lnTo>
                <a:lnTo>
                  <a:pt x="4803" y="3222"/>
                </a:lnTo>
                <a:lnTo>
                  <a:pt x="4347" y="2736"/>
                </a:lnTo>
                <a:lnTo>
                  <a:pt x="4591" y="2736"/>
                </a:lnTo>
                <a:lnTo>
                  <a:pt x="5077" y="3222"/>
                </a:lnTo>
                <a:lnTo>
                  <a:pt x="5198" y="3101"/>
                </a:lnTo>
                <a:lnTo>
                  <a:pt x="4864" y="2736"/>
                </a:lnTo>
                <a:lnTo>
                  <a:pt x="5320" y="2736"/>
                </a:lnTo>
                <a:lnTo>
                  <a:pt x="5320" y="2584"/>
                </a:lnTo>
                <a:lnTo>
                  <a:pt x="4864" y="2584"/>
                </a:lnTo>
                <a:lnTo>
                  <a:pt x="5198" y="2219"/>
                </a:lnTo>
                <a:lnTo>
                  <a:pt x="5077" y="2098"/>
                </a:lnTo>
                <a:lnTo>
                  <a:pt x="4591" y="2584"/>
                </a:lnTo>
                <a:lnTo>
                  <a:pt x="4347" y="2584"/>
                </a:lnTo>
                <a:lnTo>
                  <a:pt x="4803" y="2098"/>
                </a:lnTo>
                <a:lnTo>
                  <a:pt x="4682" y="1976"/>
                </a:lnTo>
                <a:lnTo>
                  <a:pt x="4074" y="2584"/>
                </a:lnTo>
                <a:lnTo>
                  <a:pt x="3831" y="2584"/>
                </a:lnTo>
                <a:lnTo>
                  <a:pt x="4469" y="1915"/>
                </a:lnTo>
                <a:lnTo>
                  <a:pt x="3527" y="1915"/>
                </a:lnTo>
                <a:lnTo>
                  <a:pt x="3709" y="1733"/>
                </a:lnTo>
                <a:lnTo>
                  <a:pt x="4560" y="1733"/>
                </a:lnTo>
                <a:lnTo>
                  <a:pt x="4560" y="1551"/>
                </a:lnTo>
                <a:lnTo>
                  <a:pt x="3891" y="1551"/>
                </a:lnTo>
                <a:lnTo>
                  <a:pt x="4074" y="1338"/>
                </a:lnTo>
                <a:lnTo>
                  <a:pt x="4742" y="1338"/>
                </a:lnTo>
                <a:lnTo>
                  <a:pt x="4742" y="1155"/>
                </a:lnTo>
                <a:lnTo>
                  <a:pt x="4256" y="1155"/>
                </a:lnTo>
                <a:lnTo>
                  <a:pt x="4591" y="851"/>
                </a:lnTo>
                <a:lnTo>
                  <a:pt x="4469" y="730"/>
                </a:lnTo>
                <a:lnTo>
                  <a:pt x="4135" y="1034"/>
                </a:lnTo>
                <a:lnTo>
                  <a:pt x="4135" y="547"/>
                </a:lnTo>
                <a:lnTo>
                  <a:pt x="3952" y="547"/>
                </a:lnTo>
                <a:lnTo>
                  <a:pt x="3952" y="1216"/>
                </a:lnTo>
                <a:lnTo>
                  <a:pt x="3770" y="1399"/>
                </a:lnTo>
                <a:lnTo>
                  <a:pt x="3770" y="760"/>
                </a:lnTo>
                <a:lnTo>
                  <a:pt x="3587" y="760"/>
                </a:lnTo>
                <a:lnTo>
                  <a:pt x="3587" y="1581"/>
                </a:lnTo>
                <a:lnTo>
                  <a:pt x="3405" y="1763"/>
                </a:lnTo>
                <a:lnTo>
                  <a:pt x="3405" y="821"/>
                </a:lnTo>
                <a:lnTo>
                  <a:pt x="2736" y="1490"/>
                </a:lnTo>
                <a:lnTo>
                  <a:pt x="2736" y="1247"/>
                </a:lnTo>
                <a:lnTo>
                  <a:pt x="3314" y="639"/>
                </a:lnTo>
                <a:lnTo>
                  <a:pt x="3192" y="517"/>
                </a:lnTo>
                <a:lnTo>
                  <a:pt x="2736" y="973"/>
                </a:lnTo>
                <a:lnTo>
                  <a:pt x="2736" y="730"/>
                </a:lnTo>
                <a:lnTo>
                  <a:pt x="3192" y="244"/>
                </a:lnTo>
                <a:lnTo>
                  <a:pt x="3071" y="122"/>
                </a:lnTo>
                <a:lnTo>
                  <a:pt x="2736" y="456"/>
                </a:lnTo>
                <a:lnTo>
                  <a:pt x="27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56"/>
          <p:cNvSpPr txBox="1">
            <a:spLocks noGrp="1"/>
          </p:cNvSpPr>
          <p:nvPr>
            <p:ph type="subTitle" idx="1"/>
          </p:nvPr>
        </p:nvSpPr>
        <p:spPr>
          <a:xfrm>
            <a:off x="1996980" y="1775945"/>
            <a:ext cx="6544351" cy="28458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/>
              <a:t>Men </a:t>
            </a:r>
            <a:r>
              <a:rPr lang="en-US" sz="2000" dirty="0" err="1"/>
              <a:t>yoki</a:t>
            </a:r>
            <a:r>
              <a:rPr lang="en-US" sz="2000" dirty="0"/>
              <a:t> Biz (I/we)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 err="1"/>
              <a:t>Bitta</a:t>
            </a:r>
            <a:r>
              <a:rPr lang="en-US" sz="2000" dirty="0"/>
              <a:t> gap 12-15 </a:t>
            </a:r>
            <a:r>
              <a:rPr lang="en-US" sz="2000" dirty="0" err="1"/>
              <a:t>soʻz</a:t>
            </a:r>
            <a:r>
              <a:rPr lang="en-US" sz="2000" dirty="0"/>
              <a:t> (</a:t>
            </a:r>
            <a:r>
              <a:rPr lang="en-US" sz="2000" dirty="0" err="1"/>
              <a:t>oʻrtacha</a:t>
            </a:r>
            <a:r>
              <a:rPr lang="en-US" sz="2000" dirty="0"/>
              <a:t>) </a:t>
            </a:r>
            <a:r>
              <a:rPr lang="en-US" sz="2000" dirty="0" err="1"/>
              <a:t>boʻlishi</a:t>
            </a:r>
            <a:r>
              <a:rPr lang="en-US" sz="2000" dirty="0"/>
              <a:t> </a:t>
            </a:r>
            <a:r>
              <a:rPr lang="en-US" sz="2000" dirty="0" err="1"/>
              <a:t>kerak</a:t>
            </a:r>
            <a:endParaRPr lang="en-US" sz="2000" dirty="0"/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 err="1"/>
              <a:t>Bitta</a:t>
            </a:r>
            <a:r>
              <a:rPr lang="en-US" sz="2000" dirty="0"/>
              <a:t> </a:t>
            </a:r>
            <a:r>
              <a:rPr lang="en-US" sz="2000" dirty="0" err="1"/>
              <a:t>abzas</a:t>
            </a:r>
            <a:r>
              <a:rPr lang="en-US" sz="2000" dirty="0"/>
              <a:t> 4-5 </a:t>
            </a:r>
            <a:r>
              <a:rPr lang="en-US" sz="2000" dirty="0" err="1"/>
              <a:t>satrdan</a:t>
            </a:r>
            <a:r>
              <a:rPr lang="en-US" sz="2000" dirty="0"/>
              <a:t> (</a:t>
            </a:r>
            <a:r>
              <a:rPr lang="en-US" sz="2000" dirty="0" err="1"/>
              <a:t>oʻrtacha</a:t>
            </a:r>
            <a:r>
              <a:rPr lang="en-US" sz="2000" dirty="0"/>
              <a:t>)  </a:t>
            </a:r>
            <a:r>
              <a:rPr lang="en-US" sz="2000" dirty="0" err="1"/>
              <a:t>iborat</a:t>
            </a:r>
            <a:r>
              <a:rPr lang="en-US" sz="2000" dirty="0"/>
              <a:t> </a:t>
            </a:r>
            <a:r>
              <a:rPr lang="en-US" sz="2000" dirty="0" err="1"/>
              <a:t>boʻlishi</a:t>
            </a:r>
            <a:r>
              <a:rPr lang="en-US" sz="2000" dirty="0"/>
              <a:t> </a:t>
            </a:r>
            <a:r>
              <a:rPr lang="en-US" sz="2000" dirty="0" err="1"/>
              <a:t>kerak</a:t>
            </a:r>
            <a:r>
              <a:rPr lang="en-US" sz="2000" dirty="0"/>
              <a:t> </a:t>
            </a: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/>
              <a:t>Har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abzas</a:t>
            </a:r>
            <a:r>
              <a:rPr lang="en-US" sz="2000" dirty="0"/>
              <a:t> </a:t>
            </a:r>
            <a:r>
              <a:rPr lang="en-US" sz="2000" dirty="0" err="1"/>
              <a:t>bitta</a:t>
            </a:r>
            <a:r>
              <a:rPr lang="en-US" sz="2000" dirty="0"/>
              <a:t> </a:t>
            </a:r>
            <a:r>
              <a:rPr lang="en-US" sz="2000" dirty="0" err="1"/>
              <a:t>masalani</a:t>
            </a:r>
            <a:r>
              <a:rPr lang="en-US" sz="2000" dirty="0"/>
              <a:t> </a:t>
            </a:r>
            <a:r>
              <a:rPr lang="en-US" sz="2000" dirty="0" err="1"/>
              <a:t>yoritishi</a:t>
            </a:r>
            <a:r>
              <a:rPr lang="en-US" sz="2000" dirty="0"/>
              <a:t> </a:t>
            </a:r>
            <a:r>
              <a:rPr lang="en-US" sz="2000" dirty="0" err="1"/>
              <a:t>kerak</a:t>
            </a:r>
            <a:endParaRPr lang="en-US" sz="2000" dirty="0"/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r>
              <a:rPr lang="en-US" sz="2000" dirty="0" err="1"/>
              <a:t>Tanlangan</a:t>
            </a:r>
            <a:r>
              <a:rPr lang="en-US" sz="2000" dirty="0"/>
              <a:t> </a:t>
            </a:r>
            <a:r>
              <a:rPr lang="en-US" sz="2000" dirty="0" err="1"/>
              <a:t>jurnaldagi</a:t>
            </a:r>
            <a:r>
              <a:rPr lang="en-US" sz="2000" dirty="0"/>
              <a:t> </a:t>
            </a:r>
            <a:r>
              <a:rPr lang="en-US" sz="2000" dirty="0" err="1"/>
              <a:t>boshqa</a:t>
            </a:r>
            <a:r>
              <a:rPr lang="en-US" sz="2000" dirty="0"/>
              <a:t> </a:t>
            </a:r>
            <a:r>
              <a:rPr lang="en-US" sz="2000" dirty="0" err="1"/>
              <a:t>maqolalarga</a:t>
            </a:r>
            <a:r>
              <a:rPr lang="en-US" sz="2000" dirty="0"/>
              <a:t> </a:t>
            </a:r>
            <a:r>
              <a:rPr lang="en-US" sz="2000" dirty="0" err="1"/>
              <a:t>eʼtibor</a:t>
            </a:r>
            <a:r>
              <a:rPr lang="en-US" sz="2000" dirty="0"/>
              <a:t> </a:t>
            </a:r>
            <a:r>
              <a:rPr lang="en-US" sz="2000" dirty="0" err="1"/>
              <a:t>qarating</a:t>
            </a:r>
            <a:endParaRPr sz="2000" dirty="0"/>
          </a:p>
        </p:txBody>
      </p:sp>
      <p:sp>
        <p:nvSpPr>
          <p:cNvPr id="1094" name="Google Shape;1094;p56"/>
          <p:cNvSpPr txBox="1">
            <a:spLocks noGrp="1"/>
          </p:cNvSpPr>
          <p:nvPr>
            <p:ph type="title"/>
          </p:nvPr>
        </p:nvSpPr>
        <p:spPr>
          <a:xfrm>
            <a:off x="1466248" y="504825"/>
            <a:ext cx="6544351" cy="4615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MAQOLALARNI INGLIZ TILIDA YOZISH </a:t>
            </a:r>
            <a:r>
              <a:rPr lang="en-US" dirty="0" err="1"/>
              <a:t>BOʻYICHA</a:t>
            </a:r>
            <a:r>
              <a:rPr lang="en-US" dirty="0"/>
              <a:t> UMUMIY QOIDALAR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009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7"/>
          <p:cNvSpPr txBox="1">
            <a:spLocks noGrp="1"/>
          </p:cNvSpPr>
          <p:nvPr>
            <p:ph type="title"/>
          </p:nvPr>
        </p:nvSpPr>
        <p:spPr>
          <a:xfrm>
            <a:off x="2519073" y="459329"/>
            <a:ext cx="3711000" cy="3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err="1"/>
              <a:t>Abstrakt</a:t>
            </a:r>
            <a:r>
              <a:rPr lang="en-US" sz="3600" dirty="0"/>
              <a:t>:</a:t>
            </a:r>
            <a:endParaRPr sz="3600" dirty="0"/>
          </a:p>
        </p:txBody>
      </p:sp>
      <p:sp>
        <p:nvSpPr>
          <p:cNvPr id="1101" name="Google Shape;1101;p57"/>
          <p:cNvSpPr txBox="1">
            <a:spLocks noGrp="1"/>
          </p:cNvSpPr>
          <p:nvPr>
            <p:ph type="subTitle" idx="1"/>
          </p:nvPr>
        </p:nvSpPr>
        <p:spPr>
          <a:xfrm>
            <a:off x="259773" y="1484724"/>
            <a:ext cx="8728363" cy="2972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 err="1"/>
              <a:t>Tadqiqotingizni</a:t>
            </a:r>
            <a:r>
              <a:rPr lang="en-US" b="1" dirty="0"/>
              <a:t>  </a:t>
            </a:r>
            <a:r>
              <a:rPr lang="en-US" b="1" dirty="0" err="1"/>
              <a:t>reklamasi</a:t>
            </a:r>
            <a:r>
              <a:rPr lang="en-US" b="1" dirty="0"/>
              <a:t> </a:t>
            </a:r>
          </a:p>
          <a:p>
            <a:pPr marL="0" lvl="0" indent="0"/>
            <a:endParaRPr lang="en-US" b="1" dirty="0"/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Barcha</a:t>
            </a:r>
            <a:r>
              <a:rPr lang="en-US" dirty="0"/>
              <a:t> </a:t>
            </a:r>
            <a:r>
              <a:rPr lang="en-US" dirty="0" err="1"/>
              <a:t>muxim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  </a:t>
            </a:r>
            <a:r>
              <a:rPr lang="en-US" dirty="0" err="1"/>
              <a:t>axborotni</a:t>
            </a:r>
            <a:r>
              <a:rPr lang="en-US" dirty="0"/>
              <a:t> </a:t>
            </a:r>
            <a:r>
              <a:rPr lang="en-US" dirty="0" err="1"/>
              <a:t>oʻz</a:t>
            </a:r>
            <a:r>
              <a:rPr lang="en-US" dirty="0"/>
              <a:t> </a:t>
            </a:r>
            <a:r>
              <a:rPr lang="en-US" dirty="0" err="1"/>
              <a:t>ichiga</a:t>
            </a:r>
            <a:r>
              <a:rPr lang="en-US" dirty="0"/>
              <a:t> </a:t>
            </a:r>
            <a:r>
              <a:rPr lang="en-US" dirty="0" err="1"/>
              <a:t>olishi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 </a:t>
            </a:r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Talablar</a:t>
            </a:r>
            <a:r>
              <a:rPr lang="en-US" dirty="0"/>
              <a:t> </a:t>
            </a:r>
            <a:r>
              <a:rPr lang="en-US" dirty="0" err="1"/>
              <a:t>jurnal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soha</a:t>
            </a:r>
            <a:r>
              <a:rPr lang="en-US" dirty="0"/>
              <a:t> </a:t>
            </a:r>
            <a:r>
              <a:rPr lang="en-US" dirty="0" err="1"/>
              <a:t>yoʻnalishiga</a:t>
            </a:r>
            <a:r>
              <a:rPr lang="en-US" dirty="0"/>
              <a:t> </a:t>
            </a:r>
            <a:r>
              <a:rPr lang="en-US" dirty="0" err="1"/>
              <a:t>qarab</a:t>
            </a:r>
            <a:r>
              <a:rPr lang="en-US" dirty="0"/>
              <a:t> </a:t>
            </a:r>
            <a:r>
              <a:rPr lang="en-US" dirty="0" err="1"/>
              <a:t>farqlanishi</a:t>
            </a:r>
            <a:r>
              <a:rPr lang="en-US" dirty="0"/>
              <a:t> </a:t>
            </a:r>
            <a:r>
              <a:rPr lang="en-US" dirty="0" err="1"/>
              <a:t>mumkin</a:t>
            </a:r>
            <a:r>
              <a:rPr lang="en-US" dirty="0"/>
              <a:t>! </a:t>
            </a:r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Oʻrtacha</a:t>
            </a:r>
            <a:r>
              <a:rPr lang="en-US" dirty="0"/>
              <a:t>  200-300 </a:t>
            </a:r>
            <a:r>
              <a:rPr lang="en-US" dirty="0" err="1"/>
              <a:t>soʻzdan</a:t>
            </a:r>
            <a:r>
              <a:rPr lang="en-US" dirty="0"/>
              <a:t> </a:t>
            </a:r>
            <a:r>
              <a:rPr lang="en-US" dirty="0" err="1"/>
              <a:t>iborat</a:t>
            </a:r>
            <a:r>
              <a:rPr lang="en-US" dirty="0"/>
              <a:t> </a:t>
            </a:r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Soʻzlari</a:t>
            </a:r>
            <a:r>
              <a:rPr lang="en-US" dirty="0"/>
              <a:t> </a:t>
            </a:r>
            <a:r>
              <a:rPr lang="en-US" dirty="0" err="1"/>
              <a:t>soni</a:t>
            </a:r>
            <a:r>
              <a:rPr lang="en-US" dirty="0"/>
              <a:t> </a:t>
            </a:r>
            <a:r>
              <a:rPr lang="en-US" dirty="0" err="1"/>
              <a:t>yuqori</a:t>
            </a:r>
            <a:r>
              <a:rPr lang="en-US" dirty="0"/>
              <a:t> </a:t>
            </a:r>
            <a:r>
              <a:rPr lang="en-US" dirty="0" err="1"/>
              <a:t>koʻrsatkichdan</a:t>
            </a:r>
            <a:r>
              <a:rPr lang="en-US" dirty="0"/>
              <a:t> </a:t>
            </a:r>
            <a:r>
              <a:rPr lang="en-US" dirty="0" err="1"/>
              <a:t>oshmasligi</a:t>
            </a:r>
            <a:r>
              <a:rPr lang="en-US" dirty="0"/>
              <a:t> </a:t>
            </a:r>
            <a:r>
              <a:rPr lang="en-US" dirty="0" err="1"/>
              <a:t>kerak</a:t>
            </a:r>
            <a:r>
              <a:rPr lang="en-US" dirty="0"/>
              <a:t>  </a:t>
            </a:r>
          </a:p>
          <a:p>
            <a:pPr marL="0" lvl="0" indent="0" algn="l"/>
            <a:r>
              <a:rPr lang="en-US" dirty="0"/>
              <a:t>• </a:t>
            </a:r>
            <a:r>
              <a:rPr lang="en-US" dirty="0" err="1"/>
              <a:t>Mamlakatingiz</a:t>
            </a:r>
            <a:r>
              <a:rPr lang="en-US" dirty="0"/>
              <a:t>  </a:t>
            </a:r>
            <a:r>
              <a:rPr lang="en-US" dirty="0" err="1"/>
              <a:t>madaniyatiga</a:t>
            </a:r>
            <a:r>
              <a:rPr lang="en-US" dirty="0"/>
              <a:t> </a:t>
            </a:r>
            <a:r>
              <a:rPr lang="en-US" dirty="0" err="1"/>
              <a:t>xos</a:t>
            </a:r>
            <a:r>
              <a:rPr lang="en-US" dirty="0"/>
              <a:t> </a:t>
            </a:r>
            <a:r>
              <a:rPr lang="en-US" dirty="0" err="1"/>
              <a:t>boʻlgan</a:t>
            </a:r>
            <a:r>
              <a:rPr lang="en-US" dirty="0"/>
              <a:t> </a:t>
            </a:r>
            <a:r>
              <a:rPr lang="en-US" dirty="0" err="1"/>
              <a:t>fikrlarni</a:t>
            </a:r>
            <a:r>
              <a:rPr lang="en-US" dirty="0"/>
              <a:t>  </a:t>
            </a:r>
            <a:r>
              <a:rPr lang="en-US" dirty="0" err="1"/>
              <a:t>qoʻllamang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517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85EADC1-A3EE-4957-A8B3-414B0BCC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580" y="451337"/>
            <a:ext cx="4910199" cy="613788"/>
          </a:xfrm>
        </p:spPr>
        <p:txBody>
          <a:bodyPr/>
          <a:lstStyle/>
          <a:p>
            <a:r>
              <a:rPr lang="en-US" sz="3200" dirty="0" err="1"/>
              <a:t>Kalit</a:t>
            </a:r>
            <a:r>
              <a:rPr lang="en-US" sz="3200" dirty="0"/>
              <a:t> (</a:t>
            </a:r>
            <a:r>
              <a:rPr lang="en-US" sz="3200" dirty="0" err="1"/>
              <a:t>tayanch</a:t>
            </a:r>
            <a:r>
              <a:rPr lang="en-US" sz="3200" dirty="0"/>
              <a:t>) </a:t>
            </a:r>
            <a:r>
              <a:rPr lang="en-US" sz="3200" dirty="0" err="1"/>
              <a:t>soʻzlar</a:t>
            </a:r>
            <a:r>
              <a:rPr lang="en-US" sz="3200" dirty="0"/>
              <a:t>: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DB38CCC-B81C-46B0-A2CD-2403B291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015" y="1484725"/>
            <a:ext cx="8521003" cy="3207438"/>
          </a:xfrm>
        </p:spPr>
        <p:txBody>
          <a:bodyPr/>
          <a:lstStyle/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/>
              <a:t>Maqolangizni</a:t>
            </a:r>
            <a:r>
              <a:rPr lang="en-US" dirty="0"/>
              <a:t>  </a:t>
            </a:r>
            <a:r>
              <a:rPr lang="en-US" dirty="0" err="1"/>
              <a:t>oson</a:t>
            </a:r>
            <a:r>
              <a:rPr lang="en-US" dirty="0"/>
              <a:t> </a:t>
            </a:r>
            <a:r>
              <a:rPr lang="en-US" dirty="0" err="1"/>
              <a:t>topish</a:t>
            </a:r>
            <a:r>
              <a:rPr lang="en-US" dirty="0"/>
              <a:t> </a:t>
            </a:r>
            <a:r>
              <a:rPr lang="en-US" dirty="0" err="1"/>
              <a:t>uchun</a:t>
            </a:r>
            <a:r>
              <a:rPr lang="en-US" dirty="0"/>
              <a:t> </a:t>
            </a:r>
            <a:r>
              <a:rPr lang="en-US" dirty="0" err="1"/>
              <a:t>moʻljallangan</a:t>
            </a:r>
            <a:r>
              <a:rPr lang="en-US" dirty="0"/>
              <a:t> </a:t>
            </a:r>
          </a:p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Ideal </a:t>
            </a:r>
            <a:r>
              <a:rPr lang="en-US" dirty="0" err="1"/>
              <a:t>holda</a:t>
            </a:r>
            <a:r>
              <a:rPr lang="en-US" dirty="0"/>
              <a:t>, </a:t>
            </a:r>
            <a:r>
              <a:rPr lang="en-US" dirty="0" err="1"/>
              <a:t>maqolani</a:t>
            </a:r>
            <a:r>
              <a:rPr lang="en-US" dirty="0"/>
              <a:t> </a:t>
            </a:r>
            <a:r>
              <a:rPr lang="en-US" dirty="0" err="1"/>
              <a:t>nomi</a:t>
            </a:r>
            <a:r>
              <a:rPr lang="en-US" dirty="0"/>
              <a:t> 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abstraktidan</a:t>
            </a:r>
            <a:r>
              <a:rPr lang="en-US" dirty="0"/>
              <a:t>    </a:t>
            </a:r>
            <a:r>
              <a:rPr lang="en-US" dirty="0" err="1"/>
              <a:t>olingan</a:t>
            </a:r>
            <a:r>
              <a:rPr lang="en-US" dirty="0"/>
              <a:t> </a:t>
            </a:r>
            <a:r>
              <a:rPr lang="en-US" dirty="0" err="1"/>
              <a:t>soʻzlar</a:t>
            </a:r>
            <a:r>
              <a:rPr lang="en-US" dirty="0"/>
              <a:t> </a:t>
            </a:r>
            <a:r>
              <a:rPr lang="en-US" dirty="0" err="1"/>
              <a:t>emas</a:t>
            </a:r>
            <a:endParaRPr lang="en-US" dirty="0"/>
          </a:p>
          <a:p>
            <a:pPr marL="4826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/>
              <a:t>Mavzudan</a:t>
            </a:r>
            <a:r>
              <a:rPr lang="en-US" dirty="0"/>
              <a:t>   </a:t>
            </a:r>
            <a:r>
              <a:rPr lang="en-US" dirty="0" err="1"/>
              <a:t>alohida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umumlashgan</a:t>
            </a:r>
            <a:r>
              <a:rPr lang="en-US" dirty="0"/>
              <a:t> </a:t>
            </a:r>
            <a:r>
              <a:rPr lang="en-US" dirty="0" err="1"/>
              <a:t>xolda</a:t>
            </a:r>
            <a:r>
              <a:rPr lang="en-US" dirty="0"/>
              <a:t> </a:t>
            </a:r>
            <a:r>
              <a:rPr lang="en-US" dirty="0" err="1"/>
              <a:t>boʻlishi</a:t>
            </a:r>
            <a:r>
              <a:rPr lang="en-US" dirty="0"/>
              <a:t> </a:t>
            </a:r>
            <a:r>
              <a:rPr lang="en-US" dirty="0" err="1"/>
              <a:t>mumkin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808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Схема 5"/>
          <p:cNvGraphicFramePr/>
          <p:nvPr/>
        </p:nvGraphicFramePr>
        <p:xfrm>
          <a:off x="181830" y="2056849"/>
          <a:ext cx="6444350" cy="1029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75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b="1" smtClean="0">
                <a:solidFill>
                  <a:srgbClr val="FFFF00"/>
                </a:solidFill>
                <a:latin typeface="Calibri" pitchFamily="34" charset="0"/>
              </a:rPr>
              <a:t>WEB OF SCIENCE</a:t>
            </a:r>
            <a:endParaRPr lang="ru-RU" altLang="ru-RU" b="1" smtClean="0">
              <a:solidFill>
                <a:srgbClr val="FFFF00"/>
              </a:solidFill>
            </a:endParaRPr>
          </a:p>
        </p:txBody>
      </p:sp>
      <p:graphicFrame>
        <p:nvGraphicFramePr>
          <p:cNvPr id="3" name="Объект 2"/>
          <p:cNvGraphicFramePr>
            <a:graphicFrameLocks noGrp="1"/>
          </p:cNvGraphicFramePr>
          <p:nvPr>
            <p:ph idx="1"/>
          </p:nvPr>
        </p:nvGraphicFramePr>
        <p:xfrm>
          <a:off x="510242" y="1714500"/>
          <a:ext cx="8175369" cy="3017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96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mtClean="0">
                <a:solidFill>
                  <a:srgbClr val="FFFF00"/>
                </a:solidFill>
                <a:latin typeface="Calibri" pitchFamily="34" charset="0"/>
              </a:rPr>
              <a:t>WEB OF SCIENCE</a:t>
            </a:r>
            <a:endParaRPr lang="ru-RU" altLang="ru-RU" smtClean="0">
              <a:solidFill>
                <a:srgbClr val="FFFF00"/>
              </a:solidFill>
            </a:endParaRPr>
          </a:p>
        </p:txBody>
      </p:sp>
      <p:graphicFrame>
        <p:nvGraphicFramePr>
          <p:cNvPr id="3" name="Объект 2"/>
          <p:cNvGraphicFramePr>
            <a:graphicFrameLocks noGrp="1"/>
          </p:cNvGraphicFramePr>
          <p:nvPr>
            <p:ph idx="1"/>
          </p:nvPr>
        </p:nvGraphicFramePr>
        <p:xfrm>
          <a:off x="510241" y="1714500"/>
          <a:ext cx="8337545" cy="3017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492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Заголовок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b="1" smtClean="0">
                <a:solidFill>
                  <a:srgbClr val="FFFF00"/>
                </a:solidFill>
                <a:latin typeface="Calibri" pitchFamily="34" charset="0"/>
              </a:rPr>
              <a:t>WEB OF SCIENCE</a:t>
            </a:r>
            <a:endParaRPr lang="ru-RU" altLang="ru-RU" b="1" smtClean="0">
              <a:solidFill>
                <a:srgbClr val="FFFF0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571065"/>
              </p:ext>
            </p:extLst>
          </p:nvPr>
        </p:nvGraphicFramePr>
        <p:xfrm>
          <a:off x="510241" y="1602884"/>
          <a:ext cx="8232585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89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ru-RU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4691" name="Объект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114692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673"/>
            <a:ext cx="9161860" cy="444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5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822" y="622698"/>
            <a:ext cx="7628334" cy="691753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dirty="0">
                <a:solidFill>
                  <a:srgbClr val="FFFF00"/>
                </a:solidFill>
              </a:rPr>
              <a:t>ТАШКИЛОТ НОМИ БЎЙИЧА МАҚОЛАЛАР ҚИДИРУВИ</a:t>
            </a:r>
          </a:p>
        </p:txBody>
      </p:sp>
      <p:pic>
        <p:nvPicPr>
          <p:cNvPr id="115715" name="Объект 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40719"/>
            <a:ext cx="8809435" cy="1856185"/>
          </a:xfrm>
        </p:spPr>
      </p:pic>
      <p:pic>
        <p:nvPicPr>
          <p:cNvPr id="11571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031456"/>
            <a:ext cx="7580710" cy="85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Стрелка вниз 10"/>
          <p:cNvSpPr/>
          <p:nvPr/>
        </p:nvSpPr>
        <p:spPr>
          <a:xfrm>
            <a:off x="6007894" y="2833688"/>
            <a:ext cx="782241" cy="1078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ru-RU" kern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184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Объект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307" y="241698"/>
            <a:ext cx="6761560" cy="2393156"/>
          </a:xfrm>
        </p:spPr>
      </p:pic>
      <p:pic>
        <p:nvPicPr>
          <p:cNvPr id="11673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832497"/>
            <a:ext cx="7725966" cy="202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02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 idx="4294967295"/>
          </p:nvPr>
        </p:nvSpPr>
        <p:spPr>
          <a:xfrm>
            <a:off x="1914774" y="547140"/>
            <a:ext cx="5239500" cy="4946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Kirish</a:t>
            </a:r>
            <a:endParaRPr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4294967295"/>
          </p:nvPr>
        </p:nvSpPr>
        <p:spPr>
          <a:xfrm>
            <a:off x="1952250" y="1176728"/>
            <a:ext cx="5239500" cy="31516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bizni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qurshab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turgan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dunyo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to’g`risida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b`ektiv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aniq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bilimlarni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ishlab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chiqish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bo’yicha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samarali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liyatining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blanadi.Bu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mazkur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ij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ta`minl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vchi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muntazam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riv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jlanib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ruvchi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bilimlar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tizimini,ins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nlar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muassasalarning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ij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dlarini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o’z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ichiga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ladi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Fan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texnikaning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bir-biri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g`liq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riv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jlanish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jarayoni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ddiy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ma`naviy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yliklarni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lish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uchun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muhitga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ta`sir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imk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beradi.Zer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ta`sir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zirgi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vaqtda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ham,istiqb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ham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muhitga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zarar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keltirmasligi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zim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Texni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к-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ij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natijalarini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ishlab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chiqishga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tadbiq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mehnat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samarad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rligining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shishida,mahsul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tannarxining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arz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nlashishida,uning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sifati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raq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batbard</a:t>
            </a:r>
            <a:r>
              <a:rPr lang="ru-RU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shligi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o’sishida,ekspluatatsiya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ko’rsatkichlarining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yaxshilanishida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h.k.larda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aks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etadi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ru-RU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7763" name="Объект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681" y="676275"/>
            <a:ext cx="9027319" cy="3950494"/>
          </a:xfrm>
        </p:spPr>
      </p:pic>
    </p:spTree>
    <p:extLst>
      <p:ext uri="{BB962C8B-B14F-4D97-AF65-F5344CB8AC3E}">
        <p14:creationId xmlns:p14="http://schemas.microsoft.com/office/powerpoint/2010/main" val="33495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198063" y="589360"/>
          <a:ext cx="7290197" cy="4142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935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ENDNOTE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9811" name="Объект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26282"/>
            <a:ext cx="9144000" cy="3380185"/>
          </a:xfrm>
        </p:spPr>
      </p:pic>
    </p:spTree>
    <p:extLst>
      <p:ext uri="{BB962C8B-B14F-4D97-AF65-F5344CB8AC3E}">
        <p14:creationId xmlns:p14="http://schemas.microsoft.com/office/powerpoint/2010/main" val="19464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Объект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156" y="54769"/>
            <a:ext cx="5254229" cy="2892029"/>
          </a:xfrm>
        </p:spPr>
      </p:pic>
      <p:pic>
        <p:nvPicPr>
          <p:cNvPr id="12083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7" y="2028825"/>
            <a:ext cx="7743825" cy="29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Схема 2"/>
          <p:cNvGraphicFramePr/>
          <p:nvPr/>
        </p:nvGraphicFramePr>
        <p:xfrm>
          <a:off x="5361385" y="72742"/>
          <a:ext cx="3702844" cy="1938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227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338856" y="489282"/>
            <a:ext cx="7528322" cy="688166"/>
          </a:xfrm>
        </p:spPr>
        <p:txBody>
          <a:bodyPr/>
          <a:lstStyle/>
          <a:p>
            <a:pPr algn="ctr"/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Илмий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мақолаларни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ҳалқаро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журналларда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чоп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этиш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учун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амалий</a:t>
            </a:r>
            <a:r>
              <a:rPr lang="ru-RU" alt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маслаҳатлар</a:t>
            </a:r>
            <a:endParaRPr lang="ru-RU" alt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/>
        </p:nvGraphicFramePr>
        <p:xfrm>
          <a:off x="1956198" y="323850"/>
          <a:ext cx="4482703" cy="1113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883" name="Объект 2"/>
          <p:cNvSpPr>
            <a:spLocks noGrp="1" noChangeArrowheads="1"/>
          </p:cNvSpPr>
          <p:nvPr>
            <p:ph idx="1"/>
          </p:nvPr>
        </p:nvSpPr>
        <p:spPr>
          <a:xfrm>
            <a:off x="791766" y="492919"/>
            <a:ext cx="7827169" cy="4269581"/>
          </a:xfrm>
        </p:spPr>
        <p:txBody>
          <a:bodyPr/>
          <a:lstStyle/>
          <a:p>
            <a:r>
              <a:rPr lang="ru-RU" altLang="ru-RU" smtClean="0"/>
              <a:t> </a:t>
            </a:r>
            <a:endParaRPr lang="en-US" altLang="ru-RU" smtClean="0"/>
          </a:p>
        </p:txBody>
      </p:sp>
      <p:graphicFrame>
        <p:nvGraphicFramePr>
          <p:cNvPr id="3" name="Схема 2"/>
          <p:cNvGraphicFramePr/>
          <p:nvPr/>
        </p:nvGraphicFramePr>
        <p:xfrm>
          <a:off x="3940970" y="1437085"/>
          <a:ext cx="4668440" cy="778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Схема 5"/>
          <p:cNvGraphicFramePr/>
          <p:nvPr/>
        </p:nvGraphicFramePr>
        <p:xfrm>
          <a:off x="3931445" y="3350419"/>
          <a:ext cx="4677965" cy="76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7" name="Схема 6"/>
          <p:cNvGraphicFramePr/>
          <p:nvPr/>
        </p:nvGraphicFramePr>
        <p:xfrm>
          <a:off x="3931445" y="4300538"/>
          <a:ext cx="4687490" cy="636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1" name="Схема 30"/>
          <p:cNvGraphicFramePr/>
          <p:nvPr/>
        </p:nvGraphicFramePr>
        <p:xfrm>
          <a:off x="907256" y="2108598"/>
          <a:ext cx="1872854" cy="1458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4" name="Заголовок 1"/>
          <p:cNvSpPr txBox="1">
            <a:spLocks/>
          </p:cNvSpPr>
          <p:nvPr/>
        </p:nvSpPr>
        <p:spPr>
          <a:xfrm>
            <a:off x="4196954" y="1353741"/>
            <a:ext cx="4483894" cy="1113234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ru-RU" sz="1800" dirty="0">
              <a:solidFill>
                <a:schemeClr val="bg1"/>
              </a:solidFill>
            </a:endParaRPr>
          </a:p>
        </p:txBody>
      </p:sp>
      <p:graphicFrame>
        <p:nvGraphicFramePr>
          <p:cNvPr id="4" name="Схема 3"/>
          <p:cNvGraphicFramePr/>
          <p:nvPr/>
        </p:nvGraphicFramePr>
        <p:xfrm>
          <a:off x="3940970" y="2334221"/>
          <a:ext cx="4668440" cy="887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17" name="Заголовок 1"/>
          <p:cNvSpPr txBox="1">
            <a:spLocks/>
          </p:cNvSpPr>
          <p:nvPr/>
        </p:nvSpPr>
        <p:spPr>
          <a:xfrm>
            <a:off x="4833937" y="4040982"/>
            <a:ext cx="4482704" cy="111323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ru-RU" sz="1800" dirty="0">
              <a:solidFill>
                <a:schemeClr val="bg1"/>
              </a:solidFill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2780110" y="1162051"/>
            <a:ext cx="773906" cy="119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2780110" y="1999060"/>
            <a:ext cx="1266825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cxnSpLocks/>
          </p:cNvCxnSpPr>
          <p:nvPr/>
        </p:nvCxnSpPr>
        <p:spPr>
          <a:xfrm flipH="1">
            <a:off x="2780110" y="2751535"/>
            <a:ext cx="1266825" cy="2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Заголовок 1"/>
          <p:cNvSpPr txBox="1">
            <a:spLocks/>
          </p:cNvSpPr>
          <p:nvPr/>
        </p:nvSpPr>
        <p:spPr>
          <a:xfrm>
            <a:off x="1013222" y="2313385"/>
            <a:ext cx="1722834" cy="1113234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ru-RU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6075760" y="2215754"/>
            <a:ext cx="9525" cy="216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6035279" y="3102769"/>
            <a:ext cx="0" cy="19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6075760" y="3936206"/>
            <a:ext cx="0" cy="30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cxnSpLocks/>
          </p:cNvCxnSpPr>
          <p:nvPr/>
        </p:nvCxnSpPr>
        <p:spPr>
          <a:xfrm flipH="1" flipV="1">
            <a:off x="2736056" y="3456385"/>
            <a:ext cx="1185863" cy="31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cxnSpLocks/>
          </p:cNvCxnSpPr>
          <p:nvPr/>
        </p:nvCxnSpPr>
        <p:spPr>
          <a:xfrm flipH="1" flipV="1">
            <a:off x="1870472" y="3656410"/>
            <a:ext cx="1999059" cy="106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178594" y="-96441"/>
            <a:ext cx="7290197" cy="2024063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Мақолаларни Инглиз тилида ёзиш бўйича умумий қоидалар 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510241" y="1752655"/>
          <a:ext cx="7210396" cy="2699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88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080148" y="1951435"/>
            <a:ext cx="2474119" cy="20383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ru-RU" kern="0">
              <a:sym typeface="Arial"/>
            </a:endParaRPr>
          </a:p>
        </p:txBody>
      </p:sp>
      <p:graphicFrame>
        <p:nvGraphicFramePr>
          <p:cNvPr id="6" name="Схема 5"/>
          <p:cNvGraphicFramePr/>
          <p:nvPr/>
        </p:nvGraphicFramePr>
        <p:xfrm>
          <a:off x="472679" y="1466406"/>
          <a:ext cx="2096691" cy="1709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4932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173831" y="228601"/>
            <a:ext cx="7400925" cy="1412081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Мақоланинг тузилиши</a:t>
            </a:r>
          </a:p>
        </p:txBody>
      </p:sp>
      <p:graphicFrame>
        <p:nvGraphicFramePr>
          <p:cNvPr id="15" name="Схема 14"/>
          <p:cNvGraphicFramePr/>
          <p:nvPr/>
        </p:nvGraphicFramePr>
        <p:xfrm>
          <a:off x="3063479" y="1984823"/>
          <a:ext cx="2584847" cy="207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Схема 15"/>
          <p:cNvGraphicFramePr/>
          <p:nvPr/>
        </p:nvGraphicFramePr>
        <p:xfrm>
          <a:off x="6197203" y="2877623"/>
          <a:ext cx="2474119" cy="2037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0" name="Прямая со стрелкой 9"/>
          <p:cNvCxnSpPr/>
          <p:nvPr/>
        </p:nvCxnSpPr>
        <p:spPr>
          <a:xfrm>
            <a:off x="2637235" y="2433638"/>
            <a:ext cx="4429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5554266" y="3409950"/>
            <a:ext cx="604838" cy="8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76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415529" y="442913"/>
            <a:ext cx="7828359" cy="772716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Мақоланинг номи: тавсиялар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016" y="1540669"/>
            <a:ext cx="8461772" cy="1098947"/>
          </a:xfrm>
        </p:spPr>
        <p:txBody>
          <a:bodyPr rtlCol="0">
            <a:normAutofit fontScale="70000" lnSpcReduction="20000"/>
          </a:bodyPr>
          <a:lstStyle/>
          <a:p>
            <a:pPr marL="68580" indent="-68580">
              <a:buFont typeface="Tw Cen MT" panose="020B0602020104020603" pitchFamily="34" charset="0"/>
              <a:buChar char=" "/>
              <a:defRPr/>
            </a:pPr>
            <a:r>
              <a:rPr lang="ru-RU" dirty="0"/>
              <a:t>1. </a:t>
            </a:r>
            <a:r>
              <a:rPr lang="ru-RU" dirty="0" err="1"/>
              <a:t>Қисқа</a:t>
            </a:r>
            <a:r>
              <a:rPr lang="ru-RU" dirty="0"/>
              <a:t>, </a:t>
            </a:r>
            <a:r>
              <a:rPr lang="ru-RU" dirty="0" err="1"/>
              <a:t>мазмундор</a:t>
            </a:r>
            <a:r>
              <a:rPr lang="ru-RU" dirty="0"/>
              <a:t>, </a:t>
            </a:r>
            <a:r>
              <a:rPr lang="ru-RU" dirty="0" err="1"/>
              <a:t>тавсифли</a:t>
            </a:r>
            <a:r>
              <a:rPr lang="ru-RU" dirty="0"/>
              <a:t> </a:t>
            </a:r>
            <a:r>
              <a:rPr lang="ru-RU" dirty="0" err="1"/>
              <a:t>ва</a:t>
            </a:r>
            <a:r>
              <a:rPr lang="ru-RU" dirty="0"/>
              <a:t> </a:t>
            </a:r>
            <a:r>
              <a:rPr lang="ru-RU" dirty="0" err="1"/>
              <a:t>диққатни</a:t>
            </a:r>
            <a:r>
              <a:rPr lang="ru-RU" dirty="0"/>
              <a:t> </a:t>
            </a:r>
            <a:r>
              <a:rPr lang="ru-RU" dirty="0" err="1"/>
              <a:t>тортадиган</a:t>
            </a:r>
            <a:r>
              <a:rPr lang="ru-RU" dirty="0"/>
              <a:t> ном \</a:t>
            </a:r>
          </a:p>
          <a:p>
            <a:pPr marL="68580" indent="-68580">
              <a:buFont typeface="Tw Cen MT" panose="020B0602020104020603" pitchFamily="34" charset="0"/>
              <a:buChar char=" "/>
              <a:defRPr/>
            </a:pPr>
            <a:r>
              <a:rPr lang="ru-RU" dirty="0"/>
              <a:t>2.    </a:t>
            </a:r>
            <a:r>
              <a:rPr lang="ru-RU" dirty="0">
                <a:solidFill>
                  <a:srgbClr val="FFFF00"/>
                </a:solidFill>
              </a:rPr>
              <a:t> </a:t>
            </a:r>
            <a:r>
              <a:rPr lang="ru-RU" dirty="0"/>
              <a:t>        </a:t>
            </a:r>
            <a:r>
              <a:rPr lang="ru-RU" dirty="0" err="1"/>
              <a:t>ва</a:t>
            </a:r>
            <a:r>
              <a:rPr lang="ru-RU" dirty="0"/>
              <a:t>            </a:t>
            </a:r>
            <a:r>
              <a:rPr lang="ru-RU" dirty="0" err="1"/>
              <a:t>каби</a:t>
            </a:r>
            <a:r>
              <a:rPr lang="ru-RU" dirty="0"/>
              <a:t>  </a:t>
            </a:r>
            <a:r>
              <a:rPr lang="ru-RU" dirty="0" err="1"/>
              <a:t>белгилар</a:t>
            </a:r>
            <a:r>
              <a:rPr lang="ru-RU" dirty="0"/>
              <a:t> </a:t>
            </a:r>
            <a:r>
              <a:rPr lang="ru-RU" dirty="0" err="1"/>
              <a:t>мақолани</a:t>
            </a:r>
            <a:r>
              <a:rPr lang="ru-RU" dirty="0"/>
              <a:t> </a:t>
            </a:r>
            <a:r>
              <a:rPr lang="ru-RU" dirty="0" err="1"/>
              <a:t>номида</a:t>
            </a:r>
            <a:r>
              <a:rPr lang="ru-RU" dirty="0"/>
              <a:t> </a:t>
            </a:r>
            <a:r>
              <a:rPr lang="ru-RU" dirty="0" err="1"/>
              <a:t>бўлса</a:t>
            </a:r>
            <a:r>
              <a:rPr lang="ru-RU" dirty="0"/>
              <a:t>, </a:t>
            </a:r>
            <a:r>
              <a:rPr lang="ru-RU" dirty="0" err="1"/>
              <a:t>бундай</a:t>
            </a:r>
            <a:r>
              <a:rPr lang="ru-RU" dirty="0"/>
              <a:t> </a:t>
            </a:r>
            <a:r>
              <a:rPr lang="ru-RU" dirty="0" err="1"/>
              <a:t>мақолага</a:t>
            </a:r>
            <a:r>
              <a:rPr lang="ru-RU" dirty="0"/>
              <a:t> </a:t>
            </a:r>
            <a:r>
              <a:rPr lang="ru-RU" dirty="0" err="1"/>
              <a:t>кўпроқ</a:t>
            </a:r>
            <a:r>
              <a:rPr lang="ru-RU" dirty="0"/>
              <a:t>  </a:t>
            </a:r>
            <a:r>
              <a:rPr lang="ru-RU" dirty="0" err="1"/>
              <a:t>мурожаат</a:t>
            </a:r>
            <a:r>
              <a:rPr lang="ru-RU" dirty="0"/>
              <a:t> </a:t>
            </a:r>
            <a:r>
              <a:rPr lang="ru-RU" dirty="0" err="1"/>
              <a:t>қилинади</a:t>
            </a:r>
            <a:endParaRPr lang="ru-RU" dirty="0"/>
          </a:p>
          <a:p>
            <a:pPr marL="68580" indent="-68580">
              <a:buFont typeface="Tw Cen MT" panose="020B0602020104020603" pitchFamily="34" charset="0"/>
              <a:buChar char=" "/>
              <a:defRPr/>
            </a:pPr>
            <a:r>
              <a:rPr lang="ru-RU" dirty="0"/>
              <a:t>3. </a:t>
            </a:r>
            <a:r>
              <a:rPr lang="ru-RU" dirty="0" err="1"/>
              <a:t>Тиниш</a:t>
            </a:r>
            <a:r>
              <a:rPr lang="ru-RU" dirty="0"/>
              <a:t> </a:t>
            </a:r>
            <a:r>
              <a:rPr lang="ru-RU" dirty="0" err="1"/>
              <a:t>белгилари</a:t>
            </a:r>
            <a:r>
              <a:rPr lang="ru-RU" dirty="0"/>
              <a:t>.  </a:t>
            </a:r>
            <a:r>
              <a:rPr lang="en-US" dirty="0"/>
              <a:t>      </a:t>
            </a:r>
            <a:r>
              <a:rPr lang="ru-RU" dirty="0"/>
              <a:t> </a:t>
            </a:r>
            <a:r>
              <a:rPr lang="ru-RU" dirty="0" err="1"/>
              <a:t>ва</a:t>
            </a:r>
            <a:endParaRPr lang="ru-RU" dirty="0"/>
          </a:p>
        </p:txBody>
      </p:sp>
      <p:sp>
        <p:nvSpPr>
          <p:cNvPr id="125956" name="Объект 2"/>
          <p:cNvSpPr txBox="1">
            <a:spLocks/>
          </p:cNvSpPr>
          <p:nvPr/>
        </p:nvSpPr>
        <p:spPr bwMode="auto">
          <a:xfrm>
            <a:off x="692944" y="1497806"/>
            <a:ext cx="28694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None/>
            </a:pPr>
            <a:r>
              <a:rPr lang="en-US" altLang="ru-RU" sz="4100">
                <a:solidFill>
                  <a:srgbClr val="FFFF00"/>
                </a:solidFill>
                <a:latin typeface="Tw Cen MT" pitchFamily="34" charset="0"/>
              </a:rPr>
              <a:t>,</a:t>
            </a:r>
            <a:endParaRPr lang="ru-RU" altLang="ru-RU" sz="4100">
              <a:solidFill>
                <a:srgbClr val="FFFF00"/>
              </a:solidFill>
              <a:latin typeface="Calibri" pitchFamily="34" charset="0"/>
            </a:endParaRPr>
          </a:p>
        </p:txBody>
      </p:sp>
      <p:sp>
        <p:nvSpPr>
          <p:cNvPr id="125957" name="Объект 2"/>
          <p:cNvSpPr txBox="1">
            <a:spLocks/>
          </p:cNvSpPr>
          <p:nvPr/>
        </p:nvSpPr>
        <p:spPr bwMode="auto">
          <a:xfrm>
            <a:off x="1833563" y="1564481"/>
            <a:ext cx="364331" cy="4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None/>
            </a:pPr>
            <a:r>
              <a:rPr lang="en-US" altLang="ru-RU" sz="4100">
                <a:solidFill>
                  <a:srgbClr val="FFFF00"/>
                </a:solidFill>
                <a:latin typeface="Tw Cen MT" pitchFamily="34" charset="0"/>
              </a:rPr>
              <a:t>:</a:t>
            </a:r>
            <a:endParaRPr lang="ru-RU" altLang="ru-RU" sz="410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125958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03" y="2681287"/>
            <a:ext cx="7290197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9" name="Объект 2"/>
          <p:cNvSpPr txBox="1">
            <a:spLocks/>
          </p:cNvSpPr>
          <p:nvPr/>
        </p:nvSpPr>
        <p:spPr bwMode="auto">
          <a:xfrm>
            <a:off x="2432448" y="2175273"/>
            <a:ext cx="363140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None/>
            </a:pPr>
            <a:r>
              <a:rPr lang="en-US" altLang="ru-RU" sz="4100">
                <a:solidFill>
                  <a:srgbClr val="FFFF00"/>
                </a:solidFill>
                <a:latin typeface="Tw Cen MT" pitchFamily="34" charset="0"/>
              </a:rPr>
              <a:t>?</a:t>
            </a:r>
            <a:endParaRPr lang="ru-RU" altLang="ru-RU" sz="4100">
              <a:solidFill>
                <a:srgbClr val="FFFF00"/>
              </a:solidFill>
              <a:latin typeface="Calibri" pitchFamily="34" charset="0"/>
            </a:endParaRPr>
          </a:p>
        </p:txBody>
      </p:sp>
      <p:sp>
        <p:nvSpPr>
          <p:cNvPr id="125960" name="Объект 2"/>
          <p:cNvSpPr txBox="1">
            <a:spLocks/>
          </p:cNvSpPr>
          <p:nvPr/>
        </p:nvSpPr>
        <p:spPr bwMode="auto">
          <a:xfrm>
            <a:off x="3256360" y="2107407"/>
            <a:ext cx="363140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>
              <a:spcBef>
                <a:spcPts val="900"/>
              </a:spcBef>
              <a:spcAft>
                <a:spcPts val="150"/>
              </a:spcAft>
              <a:buClr>
                <a:schemeClr val="accent2"/>
              </a:buClr>
              <a:buNone/>
            </a:pPr>
            <a:r>
              <a:rPr lang="en-US" altLang="ru-RU" sz="4100">
                <a:solidFill>
                  <a:srgbClr val="FFFF00"/>
                </a:solidFill>
                <a:latin typeface="Tw Cen MT" pitchFamily="34" charset="0"/>
              </a:rPr>
              <a:t>!</a:t>
            </a:r>
            <a:endParaRPr lang="ru-RU" altLang="ru-RU" sz="410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125961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4" y="4115992"/>
            <a:ext cx="6850856" cy="90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8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211932" y="540544"/>
            <a:ext cx="7290197" cy="878681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Абстракт: 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211747" y="1462826"/>
          <a:ext cx="5603065" cy="1946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6980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452812"/>
            <a:ext cx="7287816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4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/>
          <p:nvPr/>
        </p:nvSpPr>
        <p:spPr>
          <a:xfrm>
            <a:off x="3448300" y="1022550"/>
            <a:ext cx="2277943" cy="30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1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1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-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bilimlarni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ishlab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chiqish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jarayoni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faoliyati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turlaridan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Unga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obʼyektivlik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ishonchlilik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aniklik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xos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bir-biri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boglangan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ikki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kiyem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—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tajriba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na-zariyadan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iborat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tadqiqotning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asosiy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komponentlari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belgilash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mavjud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axborotni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tadqiqot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sohasidagi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shartsharoit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metodlarni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farazlarni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oldindan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taxlil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tajriba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oʻtkazish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olingan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natijalarni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taxlil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umumlashtirish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kelib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chiqqan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farazlarni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olingan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dalillar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asosida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tekshirish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fakt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qonunlarni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ifodalab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berish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bashorat</a:t>
            </a:r>
            <a:r>
              <a:rPr lang="en-US" sz="1050" b="0" i="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050" b="0" i="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yuritish</a:t>
            </a:r>
            <a:endParaRPr sz="900" dirty="0">
              <a:solidFill>
                <a:schemeClr val="dk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Patrick Hand"/>
            </a:endParaRPr>
          </a:p>
        </p:txBody>
      </p:sp>
      <p:sp>
        <p:nvSpPr>
          <p:cNvPr id="245" name="Google Shape;245;p36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xfrm>
            <a:off x="1719222" y="1566471"/>
            <a:ext cx="1335024" cy="14337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70757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fikr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 </a:t>
            </a:r>
            <a:r>
              <a:rPr lang="en-US" b="1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yangi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g'oyaga</a:t>
            </a:r>
            <a:r>
              <a:rPr lang="en-US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innovatsiyaga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tayangan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davlat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yutadi</a:t>
            </a:r>
            <a:r>
              <a:rPr lang="en-US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1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767953" y="463153"/>
            <a:ext cx="7290197" cy="879872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Калит (таянч) сўзлар: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510241" y="1752655"/>
          <a:ext cx="8028452" cy="1946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8004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4" y="3927872"/>
            <a:ext cx="81629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79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Заголовок 1"/>
          <p:cNvSpPr>
            <a:spLocks noGrp="1" noChangeArrowheads="1"/>
          </p:cNvSpPr>
          <p:nvPr>
            <p:ph type="title"/>
          </p:nvPr>
        </p:nvSpPr>
        <p:spPr>
          <a:xfrm>
            <a:off x="767953" y="463153"/>
            <a:ext cx="7290197" cy="879872"/>
          </a:xfrm>
        </p:spPr>
        <p:txBody>
          <a:bodyPr/>
          <a:lstStyle/>
          <a:p>
            <a:r>
              <a:rPr lang="ru-RU" altLang="ru-RU" sz="3300">
                <a:solidFill>
                  <a:srgbClr val="FFFF00"/>
                </a:solidFill>
              </a:rPr>
              <a:t>библиография: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</p:nvPr>
        </p:nvGraphicFramePr>
        <p:xfrm>
          <a:off x="192345" y="1343026"/>
          <a:ext cx="8674760" cy="3800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666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1474626" y="732101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Foydalanilgan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adabiyotlar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ro’yhati</a:t>
            </a:r>
            <a:endParaRPr lang="en-US" sz="2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8" name="Google Shape;268;p39"/>
          <p:cNvSpPr txBox="1">
            <a:spLocks noGrp="1"/>
          </p:cNvSpPr>
          <p:nvPr>
            <p:ph type="sldNum" idx="12"/>
          </p:nvPr>
        </p:nvSpPr>
        <p:spPr>
          <a:xfrm>
            <a:off x="4297650" y="4646800"/>
            <a:ext cx="548700" cy="4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Google Shape;132;p25">
            <a:extLst>
              <a:ext uri="{FF2B5EF4-FFF2-40B4-BE49-F238E27FC236}">
                <a16:creationId xmlns:a16="http://schemas.microsoft.com/office/drawing/2014/main" xmlns="" id="{5B3A8D12-7230-4E5C-8B47-5756CCC5BA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65092" y="1221698"/>
            <a:ext cx="5750683" cy="30750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>
              <a:buFont typeface="Patrick Hand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</a:t>
            </a: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ifnazarov I., Karimov T., Nikitchenko G.V. Ilmiy ijod metodologiyasi. – Toshkent, TDIU, 2004.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uz-Cyrl-UZ" sz="1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hermuhammedova N.A.Ilmiy tadqiqot metodologiyasi (darslik).- T.: 2014 – 521 b</a:t>
            </a:r>
            <a:r>
              <a:rPr lang="en-US" sz="1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O‘zbekiston Respublikasining Konstitutsiyasi.  – T.: “O‘zbekiston”, 2018.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O‘zbekiston Respublikasi Prezidentining 2017 yil 7 fevraldagi “O‘zbekiston Respublikasini rivojlantirish bo‘yicha harakatlar strategiyasi o‘g‘risida”gi PF-4947 sonli Farmoni.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O‘zbekiston Respublikasi Prezidentining 20.04.2017 yildagi PQ-2909-sonli “Oliy ta’lim tizimini yanada rivojlantirish chora-tadbirlari to‘g‘risia”gi Qarori. 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Mirziyoev SH.M.  Erkin va farovon, demokratik O‘zbekiston davlatini birgalikda barpo etamiz. O‘zbekiston Respublikasi Prezidenti lavozimiga kirishish tantanali marosimiga bag‘ishlangan Oliy Majlis palatalarining qo‘shma majlisidagi nutq. – Toshkent, 2016,  56-b.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“Faol tadbirkorlik, innovatsion g‘oya va texnologiyalarni qo‘llab-quvvatlash yili davlat dasturi” O‘zbekiston Respublikasi Prezidentining 22 yanvar 2018 yildagi Farmoni bilan tasdiqlangan.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r>
              <a:rPr lang="uz-Cyrl-UZ" sz="1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O‘zbekiston Respublikasi Vazirlar Mahkamasi huzuridagi Oliy Attestatsiya komissiyasi rayosatining “Fan doktori ilmiy darajasini beruvchi ilmiy kengash to‘g‘risidagi nizomni tasdiqlash haqida” qarori. O‘zbekiston Respublikasi Adliya Vazirligi tomonidan 2016 yil 8 iyunda ro‘yxatdan o‘tkazilgan. Ro‘yxat raqami  2796.</a:t>
            </a: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endParaRPr lang="en-US" sz="1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-457200">
              <a:buFont typeface="Patrick Hand"/>
              <a:buAutoNum type="arabicPeriod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57200">
              <a:buFont typeface="Patrick Hand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40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3135950" y="922850"/>
            <a:ext cx="2872200" cy="35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tlar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mavzusini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tanlash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bah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lash</a:t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bilish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qilish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bilan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g’liqdir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larning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bo’lmasligi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tlarning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to’xtab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lishi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fanniig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yda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 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lishiga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kelgan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bo’lur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ishlarida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quyidagilar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none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farqlanadi</a:t>
            </a: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u="none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sng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1" i="0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i="0" u="sng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yo’nalish</a:t>
            </a:r>
            <a:r>
              <a:rPr lang="en-US" sz="1400" b="1" i="0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1400" b="1" i="0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u="sng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1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1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400" b="1" i="0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1" i="0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1" u="sng" strike="noStrike" baseline="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mavzular</a:t>
            </a:r>
            <a:r>
              <a:rPr lang="en-US" sz="1400" b="1" u="sng" strike="noStrike" baseline="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.</a:t>
            </a:r>
            <a:endParaRPr sz="14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ctrTitle" idx="4294967295"/>
          </p:nvPr>
        </p:nvSpPr>
        <p:spPr>
          <a:xfrm>
            <a:off x="695074" y="670814"/>
            <a:ext cx="3568369" cy="9435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baseline="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32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i="0" u="none" strike="noStrike" baseline="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yo’nalish</a:t>
            </a:r>
            <a:r>
              <a:rPr lang="en-US" sz="32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sz="88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4294967295"/>
          </p:nvPr>
        </p:nvSpPr>
        <p:spPr>
          <a:xfrm>
            <a:off x="1686409" y="1478646"/>
            <a:ext cx="6962915" cy="6476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fanning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muayyan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g’ida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yirik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fundamental,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nazariy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eksperimental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bag’ishlangan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s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yo’nalish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quyidagi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tuzilmaviy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birliklarga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bo’linadi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mujassama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mavzular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5602926" y="123266"/>
            <a:ext cx="1277594" cy="129460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22"/>
          <p:cNvSpPr/>
          <p:nvPr/>
        </p:nvSpPr>
        <p:spPr>
          <a:xfrm rot="1473078">
            <a:off x="3528321" y="599537"/>
            <a:ext cx="746986" cy="72763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5183439" y="261874"/>
            <a:ext cx="327032" cy="31779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" name="Google Shape;108;p22"/>
          <p:cNvSpPr/>
          <p:nvPr/>
        </p:nvSpPr>
        <p:spPr>
          <a:xfrm rot="2487314">
            <a:off x="4617698" y="1095580"/>
            <a:ext cx="232678" cy="22610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9" name="Google Shape;103;p22">
            <a:extLst>
              <a:ext uri="{FF2B5EF4-FFF2-40B4-BE49-F238E27FC236}">
                <a16:creationId xmlns:a16="http://schemas.microsoft.com/office/drawing/2014/main" xmlns="" id="{7AD953CC-C509-47CE-B2DD-D47753614261}"/>
              </a:ext>
            </a:extLst>
          </p:cNvPr>
          <p:cNvSpPr txBox="1">
            <a:spLocks/>
          </p:cNvSpPr>
          <p:nvPr/>
        </p:nvSpPr>
        <p:spPr>
          <a:xfrm>
            <a:off x="3901814" y="2223790"/>
            <a:ext cx="3568369" cy="4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b="1" i="0" u="none" strike="noStrike" baseline="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Google Shape;104;p22">
            <a:extLst>
              <a:ext uri="{FF2B5EF4-FFF2-40B4-BE49-F238E27FC236}">
                <a16:creationId xmlns:a16="http://schemas.microsoft.com/office/drawing/2014/main" xmlns="" id="{5693B353-630D-479F-9A39-7165D99FE636}"/>
              </a:ext>
            </a:extLst>
          </p:cNvPr>
          <p:cNvSpPr txBox="1">
            <a:spLocks/>
          </p:cNvSpPr>
          <p:nvPr/>
        </p:nvSpPr>
        <p:spPr>
          <a:xfrm>
            <a:off x="2162011" y="2581441"/>
            <a:ext cx="586864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indent="0">
              <a:buFont typeface="Patrick Hand"/>
              <a:buNone/>
            </a:pP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murakkab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masala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bo’lib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etishni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talab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qiladi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Mujassamaviy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(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yoki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blematika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- 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datda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yo’nalishdagi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murakkab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qancha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o’z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ichiga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luvchi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majmui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Google Shape;103;p22">
            <a:extLst>
              <a:ext uri="{FF2B5EF4-FFF2-40B4-BE49-F238E27FC236}">
                <a16:creationId xmlns:a16="http://schemas.microsoft.com/office/drawing/2014/main" xmlns="" id="{BB2E880F-1EA1-499F-9AA9-82AB437E4170}"/>
              </a:ext>
            </a:extLst>
          </p:cNvPr>
          <p:cNvSpPr txBox="1">
            <a:spLocks/>
          </p:cNvSpPr>
          <p:nvPr/>
        </p:nvSpPr>
        <p:spPr>
          <a:xfrm>
            <a:off x="1165668" y="3352480"/>
            <a:ext cx="3568369" cy="407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rick Hand SC"/>
              <a:buNone/>
              <a:defRPr sz="2400" b="0" i="0" u="none" strike="noStrike" cap="none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r>
              <a:rPr lang="en-US" b="1" i="0" u="none" strike="noStrike" baseline="0" dirty="0" err="1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sz="6000" dirty="0">
              <a:solidFill>
                <a:schemeClr val="accent6"/>
              </a:solidFill>
            </a:endParaRPr>
          </a:p>
        </p:txBody>
      </p:sp>
      <p:sp>
        <p:nvSpPr>
          <p:cNvPr id="12" name="Google Shape;104;p22">
            <a:extLst>
              <a:ext uri="{FF2B5EF4-FFF2-40B4-BE49-F238E27FC236}">
                <a16:creationId xmlns:a16="http://schemas.microsoft.com/office/drawing/2014/main" xmlns="" id="{4005CF73-8074-450C-A387-5E065435A3F2}"/>
              </a:ext>
            </a:extLst>
          </p:cNvPr>
          <p:cNvSpPr txBox="1">
            <a:spLocks/>
          </p:cNvSpPr>
          <p:nvPr/>
        </p:nvSpPr>
        <p:spPr>
          <a:xfrm>
            <a:off x="1653462" y="3658286"/>
            <a:ext cx="5556807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&gt;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atrick Hand"/>
              <a:buChar char="-"/>
              <a:defRPr sz="2400" b="0" i="0" u="none" strike="noStrike" cap="non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indent="0">
              <a:buFont typeface="Patrick Hand"/>
              <a:buNone/>
            </a:pP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masala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bo’lib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talab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qiluvchi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muayyan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hasini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qamrab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ladi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U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ko’plab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ning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aniq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taalluqli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mayda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masalalarga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</a:t>
            </a:r>
            <a:r>
              <a:rPr lang="ru-RU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400" b="0" i="0" u="none" strike="noStrike" baseline="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slanadi</a:t>
            </a:r>
            <a:r>
              <a:rPr lang="en-US" sz="1400" b="0" i="0" u="none" strike="noStrike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DPU - Nizomiy nomidagi Toshkent davlat pedagogika universiteti">
            <a:extLst>
              <a:ext uri="{FF2B5EF4-FFF2-40B4-BE49-F238E27FC236}">
                <a16:creationId xmlns:a16="http://schemas.microsoft.com/office/drawing/2014/main" xmlns="" id="{34F0DC78-EF32-4A1B-B59E-6A1A443C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026" y="829713"/>
            <a:ext cx="2291402" cy="15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84;p19"/>
          <p:cNvSpPr txBox="1">
            <a:spLocks noGrp="1"/>
          </p:cNvSpPr>
          <p:nvPr>
            <p:ph type="ctrTitle"/>
          </p:nvPr>
        </p:nvSpPr>
        <p:spPr>
          <a:xfrm>
            <a:off x="2318791" y="2480872"/>
            <a:ext cx="4827770" cy="165266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masala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bo’lib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 talab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qiluvchi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muayyan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qamrab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U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ko’plab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tadqiqiy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aniq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taalluqli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mayda</a:t>
            </a:r>
            <a:r>
              <a:rPr lang="en-US" sz="1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ilmiy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masalalarga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slanadi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2" name="Picture 8" descr="Systems of Cyber Resilience: Secure and Trusted FinTech">
            <a:extLst>
              <a:ext uri="{FF2B5EF4-FFF2-40B4-BE49-F238E27FC236}">
                <a16:creationId xmlns:a16="http://schemas.microsoft.com/office/drawing/2014/main" xmlns="" id="{D9B6D235-6291-4330-A674-0AF882CC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01" y="829713"/>
            <a:ext cx="1527841" cy="141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628275" y="810800"/>
            <a:ext cx="5887500" cy="4408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Ko’pincha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mavzuni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tanlash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tadqiq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tni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 b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rishdan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ko’ra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murakkabr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qdir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sz="2000" b="1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1628225" y="3380282"/>
            <a:ext cx="5851867" cy="10905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uamm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lar as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slangandan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tuzilmalari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ishlab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chiqilgandan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so’ng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ilmiy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x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dim 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yoki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jam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a) q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idaga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ko’ra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ilmiy-tadqiq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о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mavzuini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mustaqil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tarzda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tanlaydi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1628225" y="4710659"/>
            <a:ext cx="5887500" cy="1424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EBCE58C2-6EB5-4E5B-B3B7-511754ADD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74" t="14353" r="27899" b="14608"/>
          <a:stretch/>
        </p:blipFill>
        <p:spPr>
          <a:xfrm>
            <a:off x="5130384" y="1431815"/>
            <a:ext cx="1922488" cy="19484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BBE7097A-6518-4E71-8620-1A6D75A5C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908" y="1441554"/>
            <a:ext cx="2908092" cy="19387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122;p24">
            <a:extLst>
              <a:ext uri="{FF2B5EF4-FFF2-40B4-BE49-F238E27FC236}">
                <a16:creationId xmlns:a16="http://schemas.microsoft.com/office/drawing/2014/main" xmlns="" id="{21F50E3F-154F-4A85-8A1B-A0FF12D8C842}"/>
              </a:ext>
            </a:extLst>
          </p:cNvPr>
          <p:cNvSpPr txBox="1">
            <a:spLocks/>
          </p:cNvSpPr>
          <p:nvPr/>
        </p:nvSpPr>
        <p:spPr>
          <a:xfrm>
            <a:off x="1628275" y="810800"/>
            <a:ext cx="5887500" cy="445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 mavzuni tanlash qiyin va mas`uliyatli ishdir, U bir necha b</a:t>
            </a:r>
            <a:r>
              <a:rPr lang="ru-RU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sqichda o’z yechimini t</a:t>
            </a:r>
            <a:r>
              <a:rPr lang="ru-RU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padi: </a:t>
            </a: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8" name="Google Shape;123;p24">
            <a:extLst>
              <a:ext uri="{FF2B5EF4-FFF2-40B4-BE49-F238E27FC236}">
                <a16:creationId xmlns:a16="http://schemas.microsoft.com/office/drawing/2014/main" xmlns="" id="{02E3A7C4-26D6-4876-BE36-7D4C47F4C542}"/>
              </a:ext>
            </a:extLst>
          </p:cNvPr>
          <p:cNvSpPr txBox="1">
            <a:spLocks/>
          </p:cNvSpPr>
          <p:nvPr/>
        </p:nvSpPr>
        <p:spPr>
          <a:xfrm>
            <a:off x="1628275" y="1637675"/>
            <a:ext cx="1665813" cy="27227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Birinchi b</a:t>
            </a:r>
            <a:r>
              <a:rPr lang="ru-RU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sqichda</a:t>
            </a:r>
          </a:p>
          <a:p>
            <a:pPr algn="ctr">
              <a:spcBef>
                <a:spcPts val="600"/>
              </a:spcBef>
            </a:pP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viy vaziyatdan kelib chiqib, 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 etiladi va kutilayotgan natija umumiy tarzda belgilanadi.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9" name="Google Shape;124;p24">
            <a:extLst>
              <a:ext uri="{FF2B5EF4-FFF2-40B4-BE49-F238E27FC236}">
                <a16:creationId xmlns:a16="http://schemas.microsoft.com/office/drawing/2014/main" xmlns="" id="{1102B638-F41C-4B9C-90E7-99131BEB4199}"/>
              </a:ext>
            </a:extLst>
          </p:cNvPr>
          <p:cNvSpPr txBox="1">
            <a:spLocks/>
          </p:cNvSpPr>
          <p:nvPr/>
        </p:nvSpPr>
        <p:spPr>
          <a:xfrm>
            <a:off x="3705610" y="2805084"/>
            <a:ext cx="1727249" cy="19088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Ikkinchi b</a:t>
            </a:r>
            <a:r>
              <a:rPr lang="ru-RU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sqichda</a:t>
            </a:r>
          </a:p>
          <a:p>
            <a:pPr algn="ctr">
              <a:spcBef>
                <a:spcPts val="600"/>
              </a:spcBef>
            </a:pPr>
            <a:endParaRPr lang="en-US" sz="1800">
              <a:latin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ning d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lzarbligi, uning fan texnika uchun ahamiyati aniqlanadi.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0" name="Google Shape;125;p24">
            <a:extLst>
              <a:ext uri="{FF2B5EF4-FFF2-40B4-BE49-F238E27FC236}">
                <a16:creationId xmlns:a16="http://schemas.microsoft.com/office/drawing/2014/main" xmlns="" id="{DAC2C834-6594-4810-981B-877AF9B7A092}"/>
              </a:ext>
            </a:extLst>
          </p:cNvPr>
          <p:cNvSpPr txBox="1">
            <a:spLocks/>
          </p:cNvSpPr>
          <p:nvPr/>
        </p:nvSpPr>
        <p:spPr>
          <a:xfrm>
            <a:off x="5665175" y="1607695"/>
            <a:ext cx="1786500" cy="27527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Uchinchi b</a:t>
            </a:r>
            <a:r>
              <a:rPr lang="ru-RU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sqichda </a:t>
            </a:r>
          </a:p>
          <a:p>
            <a:pPr algn="ctr">
              <a:spcBef>
                <a:spcPts val="600"/>
              </a:spcBef>
            </a:pP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tuzilmasi ishlab chiqiladi - tema, kichik temalar, sav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llar va ular o’rtasidagi b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g’liqlik farqlanadi. Natijada muamm</a:t>
            </a:r>
            <a:r>
              <a: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</a:t>
            </a:r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daraxti shakllanadi. 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11" name="Google Shape;208;p32">
            <a:extLst>
              <a:ext uri="{FF2B5EF4-FFF2-40B4-BE49-F238E27FC236}">
                <a16:creationId xmlns:a16="http://schemas.microsoft.com/office/drawing/2014/main" xmlns="" id="{5B3A6F60-59B7-4904-8E67-E3E6B331E938}"/>
              </a:ext>
            </a:extLst>
          </p:cNvPr>
          <p:cNvGrpSpPr/>
          <p:nvPr/>
        </p:nvGrpSpPr>
        <p:grpSpPr>
          <a:xfrm rot="5400000">
            <a:off x="3951564" y="1873436"/>
            <a:ext cx="1054811" cy="201048"/>
            <a:chOff x="2266177" y="2764475"/>
            <a:chExt cx="1792246" cy="232966"/>
          </a:xfrm>
        </p:grpSpPr>
        <p:sp>
          <p:nvSpPr>
            <p:cNvPr id="812" name="Google Shape;209;p32">
              <a:extLst>
                <a:ext uri="{FF2B5EF4-FFF2-40B4-BE49-F238E27FC236}">
                  <a16:creationId xmlns:a16="http://schemas.microsoft.com/office/drawing/2014/main" xmlns="" id="{1E5FAB52-1E16-4D7D-97B9-ECF6C13E9AA5}"/>
                </a:ext>
              </a:extLst>
            </p:cNvPr>
            <p:cNvSpPr/>
            <p:nvPr/>
          </p:nvSpPr>
          <p:spPr>
            <a:xfrm>
              <a:off x="2266177" y="2855801"/>
              <a:ext cx="1683565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10;p32">
              <a:extLst>
                <a:ext uri="{FF2B5EF4-FFF2-40B4-BE49-F238E27FC236}">
                  <a16:creationId xmlns:a16="http://schemas.microsoft.com/office/drawing/2014/main" xmlns="" id="{D21E1C1A-8EDD-4C96-B07F-BE9056744B0C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208;p32">
            <a:extLst>
              <a:ext uri="{FF2B5EF4-FFF2-40B4-BE49-F238E27FC236}">
                <a16:creationId xmlns:a16="http://schemas.microsoft.com/office/drawing/2014/main" xmlns="" id="{9346F8B3-8E05-48B1-8E5D-02FFD3BC523D}"/>
              </a:ext>
            </a:extLst>
          </p:cNvPr>
          <p:cNvGrpSpPr/>
          <p:nvPr/>
        </p:nvGrpSpPr>
        <p:grpSpPr>
          <a:xfrm rot="2908236">
            <a:off x="4534654" y="1597904"/>
            <a:ext cx="992843" cy="200442"/>
            <a:chOff x="2266178" y="2764475"/>
            <a:chExt cx="1792245" cy="232966"/>
          </a:xfrm>
        </p:grpSpPr>
        <p:sp>
          <p:nvSpPr>
            <p:cNvPr id="815" name="Google Shape;209;p32">
              <a:extLst>
                <a:ext uri="{FF2B5EF4-FFF2-40B4-BE49-F238E27FC236}">
                  <a16:creationId xmlns:a16="http://schemas.microsoft.com/office/drawing/2014/main" xmlns="" id="{3D48ECB8-A4AB-4198-A767-D27BAB62883C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10;p32">
              <a:extLst>
                <a:ext uri="{FF2B5EF4-FFF2-40B4-BE49-F238E27FC236}">
                  <a16:creationId xmlns:a16="http://schemas.microsoft.com/office/drawing/2014/main" xmlns="" id="{232D95C6-7682-4C30-941C-DADF24EF0237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208;p32">
            <a:extLst>
              <a:ext uri="{FF2B5EF4-FFF2-40B4-BE49-F238E27FC236}">
                <a16:creationId xmlns:a16="http://schemas.microsoft.com/office/drawing/2014/main" xmlns="" id="{80A9B29C-1C7B-441D-9B8E-A456DE3781B9}"/>
              </a:ext>
            </a:extLst>
          </p:cNvPr>
          <p:cNvGrpSpPr/>
          <p:nvPr/>
        </p:nvGrpSpPr>
        <p:grpSpPr>
          <a:xfrm rot="8100000">
            <a:off x="3418597" y="1633813"/>
            <a:ext cx="992843" cy="200442"/>
            <a:chOff x="2266178" y="2764475"/>
            <a:chExt cx="1792245" cy="232966"/>
          </a:xfrm>
        </p:grpSpPr>
        <p:sp>
          <p:nvSpPr>
            <p:cNvPr id="818" name="Google Shape;209;p32">
              <a:extLst>
                <a:ext uri="{FF2B5EF4-FFF2-40B4-BE49-F238E27FC236}">
                  <a16:creationId xmlns:a16="http://schemas.microsoft.com/office/drawing/2014/main" xmlns="" id="{92F95167-0BDB-4153-9C17-E13965FD1A67}"/>
                </a:ext>
              </a:extLst>
            </p:cNvPr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10;p32">
              <a:extLst>
                <a:ext uri="{FF2B5EF4-FFF2-40B4-BE49-F238E27FC236}">
                  <a16:creationId xmlns:a16="http://schemas.microsoft.com/office/drawing/2014/main" xmlns="" id="{377ED17A-6BA6-4172-BE1E-7B198911E01A}"/>
                </a:ext>
              </a:extLst>
            </p:cNvPr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albot template">
  <a:themeElements>
    <a:clrScheme name="Custom 347">
      <a:dk1>
        <a:srgbClr val="393B44"/>
      </a:dk1>
      <a:lt1>
        <a:srgbClr val="FFFFFF"/>
      </a:lt1>
      <a:dk2>
        <a:srgbClr val="98ADBE"/>
      </a:dk2>
      <a:lt2>
        <a:srgbClr val="CDD6DD"/>
      </a:lt2>
      <a:accent1>
        <a:srgbClr val="2768CF"/>
      </a:accent1>
      <a:accent2>
        <a:srgbClr val="39B5D8"/>
      </a:accent2>
      <a:accent3>
        <a:srgbClr val="F16A39"/>
      </a:accent3>
      <a:accent4>
        <a:srgbClr val="DA2323"/>
      </a:accent4>
      <a:accent5>
        <a:srgbClr val="FFE599"/>
      </a:accent5>
      <a:accent6>
        <a:srgbClr val="FFD451"/>
      </a:accent6>
      <a:hlink>
        <a:srgbClr val="0B8FB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1570</Words>
  <Application>Microsoft Office PowerPoint</Application>
  <PresentationFormat>Экран (16:9)</PresentationFormat>
  <Paragraphs>186</Paragraphs>
  <Slides>42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42</vt:i4>
      </vt:variant>
    </vt:vector>
  </HeadingPairs>
  <TitlesOfParts>
    <vt:vector size="56" baseType="lpstr">
      <vt:lpstr>Arial</vt:lpstr>
      <vt:lpstr>Tahoma</vt:lpstr>
      <vt:lpstr>Patrick Hand SC</vt:lpstr>
      <vt:lpstr>Patrick Hand</vt:lpstr>
      <vt:lpstr>Trebuchet MS</vt:lpstr>
      <vt:lpstr>Times New Roman</vt:lpstr>
      <vt:lpstr>Wingdings</vt:lpstr>
      <vt:lpstr>Changa One</vt:lpstr>
      <vt:lpstr>Calibri</vt:lpstr>
      <vt:lpstr>Georgia</vt:lpstr>
      <vt:lpstr>Roboto Condensed Light</vt:lpstr>
      <vt:lpstr>Tw Cen MT</vt:lpstr>
      <vt:lpstr>Talbot template</vt:lpstr>
      <vt:lpstr>Воздушный поток</vt:lpstr>
      <vt:lpstr>Mavzu. Ilmiy informatsiyani izlash, jamlash va qayta ishlash. Ilmiy ishlar va ilmiy ishni yozish. </vt:lpstr>
      <vt:lpstr>Презентация PowerPoint</vt:lpstr>
      <vt:lpstr>Kirish</vt:lpstr>
      <vt:lpstr>Презентация PowerPoint</vt:lpstr>
      <vt:lpstr>Презентация PowerPoint</vt:lpstr>
      <vt:lpstr>Ilmiy yo’nalish </vt:lpstr>
      <vt:lpstr> Mavzu - bu ilmiy masala bo’lib, tadqiqоt talab qiluvchi muammоlar muayyan sоhasini qamrab оladi. U ko’plab tadqiqiy masalalarga - muammоning aniq bir sоhasiga taalluqli ancha mayda ilmiy masalalarga asоslanadi. </vt:lpstr>
      <vt:lpstr>Ko’pincha mavzuni tanlash tadqiqоtni оlib bоrishdan ko’ra murakkabrоqdir </vt:lpstr>
      <vt:lpstr>Презентация PowerPoint</vt:lpstr>
      <vt:lpstr>Презентация PowerPoint</vt:lpstr>
      <vt:lpstr>Ilmiy tadqiqоt mavzuga bir qatоr talablar qo’yiladi: </vt:lpstr>
      <vt:lpstr>    Mavzuni tanlashda quyidagilarga e`tibor berilishi kerak: - Mavzuni tanlashda biriktirib qo’yilgan ilmiy rahbar bilan kengashish va bir to’xtamga kelish. - Kafedradagi himoya mavzulari bilan tanishish, himoyalangan dissertatsiya katalogini o’rganish, tahlil qilish. - Himoya qilingan dissertatsiyalardagi so’nggi yangiliklar, siz mo’ljallayotgan mavzuga yaqin ishlar bilantanishish. - Zamon talablari asosidagi yangi yo’nalish, muammolar, mavzular yangicha qarashlarni o’rganish. - O’z ilmiy mutaxassisligi bo’yicha adabiyotlar bilan tanishib chiqish, maxsus ilmiy to’plam, mavsumiy davriy nashrlar, internet saytlar bilan tanishib chiqish. - Amaliyotchi mutaxassislar bilan suhbatlar o’tkazish va maslahatlarini olish. - Dolzarbligi - Aniqliyligi - yangiligi, jamiyat va hayot bilan bog’liqligi, ayrim mavjud qarama-qarshiliklar yechimiga qaratilishi. - qisqa, aniq muammoni olib, uni atroflicha gorizontal, vertikal, tizimli yechimini izlash. </vt:lpstr>
      <vt:lpstr>Презентация PowerPoint</vt:lpstr>
      <vt:lpstr>Презентация PowerPoint</vt:lpstr>
      <vt:lpstr>Ilmiy maqola tayyorlash</vt:lpstr>
      <vt:lpstr>TEZIS TAYYORLASH QOIDALARI </vt:lpstr>
      <vt:lpstr>Ilmiy maqola</vt:lpstr>
      <vt:lpstr>Презентация PowerPoint</vt:lpstr>
      <vt:lpstr>MAQOLANING TUZILISHI </vt:lpstr>
      <vt:lpstr>MAQOLALARNI INGLIZ TILIDA YOZISH BOʻYICHA UMUMIY QOIDALAR</vt:lpstr>
      <vt:lpstr>Abstrakt:</vt:lpstr>
      <vt:lpstr>Kalit (tayanch) soʻzlar:</vt:lpstr>
      <vt:lpstr>Презентация PowerPoint</vt:lpstr>
      <vt:lpstr>WEB OF SCIENCE</vt:lpstr>
      <vt:lpstr>WEB OF SCIENCE</vt:lpstr>
      <vt:lpstr>WEB OF SCIENCE</vt:lpstr>
      <vt:lpstr>Презентация PowerPoint</vt:lpstr>
      <vt:lpstr>ТАШКИЛОТ НОМИ БЎЙИЧА МАҚОЛАЛАР ҚИДИРУВИ</vt:lpstr>
      <vt:lpstr>Презентация PowerPoint</vt:lpstr>
      <vt:lpstr>Презентация PowerPoint</vt:lpstr>
      <vt:lpstr>Презентация PowerPoint</vt:lpstr>
      <vt:lpstr>ENDNOTE</vt:lpstr>
      <vt:lpstr>Презентация PowerPoint</vt:lpstr>
      <vt:lpstr>Илмий мақолаларни ҳалқаро журналларда чоп этиш учун амалий маслаҳатлар</vt:lpstr>
      <vt:lpstr>Презентация PowerPoint</vt:lpstr>
      <vt:lpstr>Мақолаларни Инглиз тилида ёзиш бўйича умумий қоидалар </vt:lpstr>
      <vt:lpstr>Мақоланинг тузилиши</vt:lpstr>
      <vt:lpstr>Мақоланинг номи: тавсиялар</vt:lpstr>
      <vt:lpstr>Абстракт: </vt:lpstr>
      <vt:lpstr>Калит (таянч) сўзлар:</vt:lpstr>
      <vt:lpstr>библиография:</vt:lpstr>
      <vt:lpstr> Foydalanilgan adabiyotlar ro’yhati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X1</dc:creator>
  <cp:lastModifiedBy>User</cp:lastModifiedBy>
  <cp:revision>34</cp:revision>
  <dcterms:modified xsi:type="dcterms:W3CDTF">2022-01-31T17:27:19Z</dcterms:modified>
</cp:coreProperties>
</file>